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301" r:id="rId2"/>
    <p:sldId id="257" r:id="rId3"/>
    <p:sldId id="292" r:id="rId4"/>
    <p:sldId id="293" r:id="rId5"/>
    <p:sldId id="294" r:id="rId6"/>
    <p:sldId id="295" r:id="rId7"/>
    <p:sldId id="291" r:id="rId8"/>
    <p:sldId id="268" r:id="rId9"/>
    <p:sldId id="275" r:id="rId10"/>
    <p:sldId id="277" r:id="rId11"/>
    <p:sldId id="278" r:id="rId12"/>
    <p:sldId id="281" r:id="rId13"/>
    <p:sldId id="284" r:id="rId14"/>
    <p:sldId id="297" r:id="rId15"/>
    <p:sldId id="296" r:id="rId16"/>
    <p:sldId id="298" r:id="rId17"/>
    <p:sldId id="299" r:id="rId18"/>
    <p:sldId id="30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CC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8E2629-E696-46B4-98AE-B66983A23D2D}"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00E9FE37-9F25-46C8-B439-FD248014E08E}">
      <dgm:prSet phldrT="[Text]"/>
      <dgm:spPr/>
      <dgm:t>
        <a:bodyPr/>
        <a:lstStyle/>
        <a:p>
          <a:r>
            <a:rPr lang="en-US" altLang="en-US" b="1" u="sng" dirty="0">
              <a:solidFill>
                <a:schemeClr val="bg1"/>
              </a:solidFill>
              <a:latin typeface="Comic Sans MS" panose="030F0702030302020204" pitchFamily="66" charset="0"/>
              <a:cs typeface="Times New Roman" panose="02020603050405020304" pitchFamily="18" charset="0"/>
            </a:rPr>
            <a:t>Prenatal-1 month</a:t>
          </a:r>
          <a:endParaRPr lang="en-US" dirty="0">
            <a:solidFill>
              <a:schemeClr val="bg1"/>
            </a:solidFill>
          </a:endParaRPr>
        </a:p>
      </dgm:t>
    </dgm:pt>
    <dgm:pt modelId="{3ADAFD93-9EEB-41DF-8975-923A778D6009}" type="parTrans" cxnId="{0E6B1683-76FA-41B1-9339-B415D8F9B9FE}">
      <dgm:prSet/>
      <dgm:spPr/>
      <dgm:t>
        <a:bodyPr/>
        <a:lstStyle/>
        <a:p>
          <a:endParaRPr lang="en-US"/>
        </a:p>
      </dgm:t>
    </dgm:pt>
    <dgm:pt modelId="{CB39C1C9-DED5-4397-A8FF-43F80BB1251B}" type="sibTrans" cxnId="{0E6B1683-76FA-41B1-9339-B415D8F9B9FE}">
      <dgm:prSet/>
      <dgm:spPr/>
      <dgm:t>
        <a:bodyPr/>
        <a:lstStyle/>
        <a:p>
          <a:endParaRPr lang="en-US"/>
        </a:p>
      </dgm:t>
    </dgm:pt>
    <dgm:pt modelId="{42A7E579-304A-460F-BA71-8DFE0A8EA59E}">
      <dgm:prSet phldrT="[Text]"/>
      <dgm:spPr/>
      <dgm:t>
        <a:bodyPr/>
        <a:lstStyle/>
        <a:p>
          <a:r>
            <a:rPr lang="en-US" altLang="en-US" b="1" u="sng" dirty="0">
              <a:solidFill>
                <a:schemeClr val="bg1"/>
              </a:solidFill>
              <a:latin typeface="Comic Sans MS" panose="030F0702030302020204" pitchFamily="66" charset="0"/>
              <a:cs typeface="Times New Roman" panose="02020603050405020304" pitchFamily="18" charset="0"/>
            </a:rPr>
            <a:t>1 month-3yrs</a:t>
          </a:r>
          <a:endParaRPr lang="en-US" dirty="0">
            <a:solidFill>
              <a:schemeClr val="bg1"/>
            </a:solidFill>
          </a:endParaRPr>
        </a:p>
      </dgm:t>
    </dgm:pt>
    <dgm:pt modelId="{24A9107A-D860-43A0-B99F-287888774029}" type="parTrans" cxnId="{755BE78C-90B2-409D-B3E6-E30F373AF5AB}">
      <dgm:prSet/>
      <dgm:spPr/>
      <dgm:t>
        <a:bodyPr/>
        <a:lstStyle/>
        <a:p>
          <a:endParaRPr lang="en-US"/>
        </a:p>
      </dgm:t>
    </dgm:pt>
    <dgm:pt modelId="{89F9CFE7-1A54-4F87-BB25-95BF74B13ADE}" type="sibTrans" cxnId="{755BE78C-90B2-409D-B3E6-E30F373AF5AB}">
      <dgm:prSet/>
      <dgm:spPr/>
      <dgm:t>
        <a:bodyPr/>
        <a:lstStyle/>
        <a:p>
          <a:endParaRPr lang="en-US"/>
        </a:p>
      </dgm:t>
    </dgm:pt>
    <dgm:pt modelId="{B4ADFED6-761E-47CC-B477-8906A08717F7}">
      <dgm:prSet phldrT="[Text]"/>
      <dgm:spPr/>
      <dgm:t>
        <a:bodyPr/>
        <a:lstStyle/>
        <a:p>
          <a:r>
            <a:rPr lang="en-US" altLang="en-US" b="1" u="sng" dirty="0">
              <a:solidFill>
                <a:schemeClr val="bg1"/>
              </a:solidFill>
              <a:latin typeface="Comic Sans MS" panose="030F0702030302020204" pitchFamily="66" charset="0"/>
              <a:cs typeface="Times New Roman" panose="02020603050405020304" pitchFamily="18" charset="0"/>
            </a:rPr>
            <a:t>3-6 </a:t>
          </a:r>
          <a:r>
            <a:rPr lang="en-US" altLang="en-US" b="1" u="sng" dirty="0" err="1">
              <a:solidFill>
                <a:schemeClr val="bg1"/>
              </a:solidFill>
              <a:latin typeface="Comic Sans MS" panose="030F0702030302020204" pitchFamily="66" charset="0"/>
              <a:cs typeface="Times New Roman" panose="02020603050405020304" pitchFamily="18" charset="0"/>
            </a:rPr>
            <a:t>yrs</a:t>
          </a:r>
          <a:endParaRPr lang="en-US" dirty="0">
            <a:solidFill>
              <a:schemeClr val="bg1"/>
            </a:solidFill>
          </a:endParaRPr>
        </a:p>
      </dgm:t>
    </dgm:pt>
    <dgm:pt modelId="{5C239FC0-9E40-4662-86BE-D1A8C5E7178E}" type="parTrans" cxnId="{E56E77D0-2DE7-4ED2-87F2-2082E07D8F60}">
      <dgm:prSet/>
      <dgm:spPr/>
      <dgm:t>
        <a:bodyPr/>
        <a:lstStyle/>
        <a:p>
          <a:endParaRPr lang="en-US"/>
        </a:p>
      </dgm:t>
    </dgm:pt>
    <dgm:pt modelId="{0A00B56E-0610-4819-8729-67A71F8F79D1}" type="sibTrans" cxnId="{E56E77D0-2DE7-4ED2-87F2-2082E07D8F60}">
      <dgm:prSet/>
      <dgm:spPr/>
      <dgm:t>
        <a:bodyPr/>
        <a:lstStyle/>
        <a:p>
          <a:endParaRPr lang="en-US"/>
        </a:p>
      </dgm:t>
    </dgm:pt>
    <dgm:pt modelId="{2FA5FD14-89B5-45EA-99B8-679760C4C9E6}">
      <dgm:prSet phldrT="[Text]"/>
      <dgm:spPr/>
      <dgm:t>
        <a:bodyPr/>
        <a:lstStyle/>
        <a:p>
          <a:r>
            <a:rPr lang="en-US" altLang="en-US" b="1" u="sng" dirty="0">
              <a:solidFill>
                <a:schemeClr val="bg1"/>
              </a:solidFill>
              <a:latin typeface="Comic Sans MS" panose="030F0702030302020204" pitchFamily="66" charset="0"/>
              <a:cs typeface="Times New Roman" panose="02020603050405020304" pitchFamily="18" charset="0"/>
            </a:rPr>
            <a:t>5-8yrs</a:t>
          </a:r>
          <a:r>
            <a:rPr lang="en-US" altLang="en-US" b="1" dirty="0">
              <a:solidFill>
                <a:srgbClr val="CC3300"/>
              </a:solidFill>
              <a:latin typeface="Comic Sans MS" panose="030F0702030302020204" pitchFamily="66" charset="0"/>
              <a:cs typeface="Times New Roman" panose="02020603050405020304" pitchFamily="18" charset="0"/>
            </a:rPr>
            <a:t> </a:t>
          </a:r>
          <a:endParaRPr lang="en-US" dirty="0"/>
        </a:p>
      </dgm:t>
    </dgm:pt>
    <dgm:pt modelId="{D94B8A42-CE00-42EC-B581-9EE11174961F}" type="parTrans" cxnId="{5ACD3561-E414-4698-AF6F-E39E2818D157}">
      <dgm:prSet/>
      <dgm:spPr/>
      <dgm:t>
        <a:bodyPr/>
        <a:lstStyle/>
        <a:p>
          <a:endParaRPr lang="en-US"/>
        </a:p>
      </dgm:t>
    </dgm:pt>
    <dgm:pt modelId="{FA839629-5963-4D55-A3C8-D303DCDF43FB}" type="sibTrans" cxnId="{5ACD3561-E414-4698-AF6F-E39E2818D157}">
      <dgm:prSet/>
      <dgm:spPr/>
      <dgm:t>
        <a:bodyPr/>
        <a:lstStyle/>
        <a:p>
          <a:endParaRPr lang="en-US"/>
        </a:p>
      </dgm:t>
    </dgm:pt>
    <dgm:pt modelId="{A0BEE093-5829-4F2B-A959-A36481971560}">
      <dgm:prSet/>
      <dgm:spPr/>
      <dgm:t>
        <a:bodyPr/>
        <a:lstStyle/>
        <a:p>
          <a:r>
            <a:rPr lang="tr-TR" altLang="en-US" b="1" dirty="0">
              <a:latin typeface="Comic Sans MS" panose="030F0702030302020204" pitchFamily="66" charset="0"/>
              <a:cs typeface="Times New Roman" panose="02020603050405020304" pitchFamily="18" charset="0"/>
            </a:rPr>
            <a:t>M/N</a:t>
          </a:r>
        </a:p>
      </dgm:t>
    </dgm:pt>
    <dgm:pt modelId="{C328F33A-E41A-4F81-A3CC-C0568480B7CE}" type="parTrans" cxnId="{A26021DC-A37C-4AB0-8670-DAC666FF2176}">
      <dgm:prSet/>
      <dgm:spPr/>
      <dgm:t>
        <a:bodyPr/>
        <a:lstStyle/>
        <a:p>
          <a:endParaRPr lang="en-US"/>
        </a:p>
      </dgm:t>
    </dgm:pt>
    <dgm:pt modelId="{CAFCBBD1-81D1-4844-99FF-BDCB95E35104}" type="sibTrans" cxnId="{A26021DC-A37C-4AB0-8670-DAC666FF2176}">
      <dgm:prSet/>
      <dgm:spPr/>
      <dgm:t>
        <a:bodyPr/>
        <a:lstStyle/>
        <a:p>
          <a:endParaRPr lang="en-US"/>
        </a:p>
      </dgm:t>
    </dgm:pt>
    <dgm:pt modelId="{FAF6AC94-EC01-49D2-B480-342488DDAEFB}">
      <dgm:prSet/>
      <dgm:spPr/>
      <dgm:t>
        <a:bodyPr/>
        <a:lstStyle/>
        <a:p>
          <a:r>
            <a:rPr lang="tr-TR" altLang="en-US" b="1" i="1" dirty="0">
              <a:latin typeface="Comic Sans MS" panose="030F0702030302020204" pitchFamily="66" charset="0"/>
              <a:cs typeface="Times New Roman" panose="02020603050405020304" pitchFamily="18" charset="0"/>
            </a:rPr>
            <a:t>Survival,</a:t>
          </a:r>
        </a:p>
      </dgm:t>
    </dgm:pt>
    <dgm:pt modelId="{E9B6B8CA-0BC9-4B83-974D-5B80F14EA717}" type="parTrans" cxnId="{798CE45D-9EE7-447A-ABB9-C59718784D2C}">
      <dgm:prSet/>
      <dgm:spPr/>
      <dgm:t>
        <a:bodyPr/>
        <a:lstStyle/>
        <a:p>
          <a:endParaRPr lang="en-US"/>
        </a:p>
      </dgm:t>
    </dgm:pt>
    <dgm:pt modelId="{FD965622-AA4E-4418-9003-F86DB7C68B01}" type="sibTrans" cxnId="{798CE45D-9EE7-447A-ABB9-C59718784D2C}">
      <dgm:prSet/>
      <dgm:spPr/>
      <dgm:t>
        <a:bodyPr/>
        <a:lstStyle/>
        <a:p>
          <a:endParaRPr lang="en-US"/>
        </a:p>
      </dgm:t>
    </dgm:pt>
    <dgm:pt modelId="{C0B5F80B-97E4-43D6-AD96-C569E324CAF5}">
      <dgm:prSet/>
      <dgm:spPr/>
      <dgm:t>
        <a:bodyPr/>
        <a:lstStyle/>
        <a:p>
          <a:r>
            <a:rPr lang="tr-TR" altLang="en-US" b="1" i="1" dirty="0">
              <a:latin typeface="Comic Sans MS" panose="030F0702030302020204" pitchFamily="66" charset="0"/>
              <a:cs typeface="Times New Roman" panose="02020603050405020304" pitchFamily="18" charset="0"/>
            </a:rPr>
            <a:t>B</a:t>
          </a:r>
          <a:r>
            <a:rPr lang="en-US" altLang="en-US" b="1" i="1" dirty="0" err="1">
              <a:latin typeface="Comic Sans MS" panose="030F0702030302020204" pitchFamily="66" charset="0"/>
              <a:cs typeface="Times New Roman" panose="02020603050405020304" pitchFamily="18" charset="0"/>
            </a:rPr>
            <a:t>reastfeeding</a:t>
          </a:r>
          <a:r>
            <a:rPr lang="tr-TR" altLang="en-US" b="1" i="1" dirty="0">
              <a:latin typeface="Comic Sans MS" panose="030F0702030302020204" pitchFamily="66" charset="0"/>
              <a:cs typeface="Times New Roman" panose="02020603050405020304" pitchFamily="18" charset="0"/>
            </a:rPr>
            <a:t>/ Bonding attachment</a:t>
          </a:r>
          <a:endParaRPr lang="en-US" altLang="en-US" b="1" i="1" dirty="0">
            <a:latin typeface="Comic Sans MS" panose="030F0702030302020204" pitchFamily="66" charset="0"/>
            <a:cs typeface="Times New Roman" panose="02020603050405020304" pitchFamily="18" charset="0"/>
          </a:endParaRPr>
        </a:p>
      </dgm:t>
    </dgm:pt>
    <dgm:pt modelId="{EFD7E383-6CEB-4710-A47A-18E39E0F68FE}" type="parTrans" cxnId="{D6A6550A-9F00-4982-8236-590928F95F1B}">
      <dgm:prSet/>
      <dgm:spPr/>
      <dgm:t>
        <a:bodyPr/>
        <a:lstStyle/>
        <a:p>
          <a:endParaRPr lang="en-US"/>
        </a:p>
      </dgm:t>
    </dgm:pt>
    <dgm:pt modelId="{46D6C3AC-ACF4-428C-90AF-FB770B002688}" type="sibTrans" cxnId="{D6A6550A-9F00-4982-8236-590928F95F1B}">
      <dgm:prSet/>
      <dgm:spPr/>
      <dgm:t>
        <a:bodyPr/>
        <a:lstStyle/>
        <a:p>
          <a:endParaRPr lang="en-US"/>
        </a:p>
      </dgm:t>
    </dgm:pt>
    <dgm:pt modelId="{8D494DA0-9991-4B7C-AD77-E894E3B50AAE}">
      <dgm:prSet/>
      <dgm:spPr/>
      <dgm:t>
        <a:bodyPr/>
        <a:lstStyle/>
        <a:p>
          <a:r>
            <a:rPr lang="tr-TR" altLang="en-US" b="1" dirty="0">
              <a:latin typeface="Comic Sans MS" panose="030F0702030302020204" pitchFamily="66" charset="0"/>
              <a:cs typeface="Times New Roman" panose="02020603050405020304" pitchFamily="18" charset="0"/>
            </a:rPr>
            <a:t>Survival, </a:t>
          </a:r>
          <a:r>
            <a:rPr lang="en-US" altLang="en-US" b="1" dirty="0">
              <a:latin typeface="Comic Sans MS" panose="030F0702030302020204" pitchFamily="66" charset="0"/>
              <a:cs typeface="Times New Roman" panose="02020603050405020304" pitchFamily="18" charset="0"/>
            </a:rPr>
            <a:t>N</a:t>
          </a:r>
          <a:r>
            <a:rPr lang="tr-TR" altLang="en-US" b="1" dirty="0">
              <a:latin typeface="Comic Sans MS" panose="030F0702030302020204" pitchFamily="66" charset="0"/>
              <a:cs typeface="Times New Roman" panose="02020603050405020304" pitchFamily="18" charset="0"/>
            </a:rPr>
            <a:t>utrition</a:t>
          </a:r>
          <a:r>
            <a:rPr lang="en-US" altLang="en-US" b="1" dirty="0">
              <a:latin typeface="Comic Sans MS" panose="030F0702030302020204" pitchFamily="66" charset="0"/>
              <a:cs typeface="Times New Roman" panose="02020603050405020304" pitchFamily="18" charset="0"/>
            </a:rPr>
            <a:t> security,</a:t>
          </a:r>
          <a:endParaRPr lang="en-US" altLang="en-US" b="1" u="sng" dirty="0">
            <a:latin typeface="Comic Sans MS" panose="030F0702030302020204" pitchFamily="66" charset="0"/>
            <a:cs typeface="Times New Roman" panose="02020603050405020304" pitchFamily="18" charset="0"/>
          </a:endParaRPr>
        </a:p>
      </dgm:t>
    </dgm:pt>
    <dgm:pt modelId="{85203BE0-C84C-4861-A7DD-40C4515B1BAB}" type="parTrans" cxnId="{002748FA-4507-4839-9FEF-EF0E656A9871}">
      <dgm:prSet/>
      <dgm:spPr/>
      <dgm:t>
        <a:bodyPr/>
        <a:lstStyle/>
        <a:p>
          <a:endParaRPr lang="en-US"/>
        </a:p>
      </dgm:t>
    </dgm:pt>
    <dgm:pt modelId="{03A789BF-8891-406A-A739-B73EC9D620ED}" type="sibTrans" cxnId="{002748FA-4507-4839-9FEF-EF0E656A9871}">
      <dgm:prSet/>
      <dgm:spPr/>
      <dgm:t>
        <a:bodyPr/>
        <a:lstStyle/>
        <a:p>
          <a:endParaRPr lang="en-US"/>
        </a:p>
      </dgm:t>
    </dgm:pt>
    <dgm:pt modelId="{CB1878CD-6BAC-41D6-AF3D-670BCFE39EA1}">
      <dgm:prSet/>
      <dgm:spPr/>
      <dgm:t>
        <a:bodyPr/>
        <a:lstStyle/>
        <a:p>
          <a:r>
            <a:rPr lang="en-US" altLang="en-US" b="1" dirty="0">
              <a:latin typeface="Comic Sans MS" panose="030F0702030302020204" pitchFamily="66" charset="0"/>
              <a:cs typeface="Times New Roman" panose="02020603050405020304" pitchFamily="18" charset="0"/>
            </a:rPr>
            <a:t>immunization </a:t>
          </a:r>
          <a:r>
            <a:rPr lang="tr-TR" altLang="en-US" b="1" dirty="0">
              <a:latin typeface="Comic Sans MS" panose="030F0702030302020204" pitchFamily="66" charset="0"/>
              <a:cs typeface="Times New Roman" panose="02020603050405020304" pitchFamily="18" charset="0"/>
            </a:rPr>
            <a:t>bonding/ attachment</a:t>
          </a:r>
        </a:p>
      </dgm:t>
    </dgm:pt>
    <dgm:pt modelId="{2803F836-4A9C-4BE0-BC26-8029A0BD8A9B}" type="parTrans" cxnId="{20907392-2A1F-43BA-8026-4DC66947222D}">
      <dgm:prSet/>
      <dgm:spPr/>
      <dgm:t>
        <a:bodyPr/>
        <a:lstStyle/>
        <a:p>
          <a:endParaRPr lang="en-US"/>
        </a:p>
      </dgm:t>
    </dgm:pt>
    <dgm:pt modelId="{BDF7AD45-9CE4-4967-AA60-94497B542FB1}" type="sibTrans" cxnId="{20907392-2A1F-43BA-8026-4DC66947222D}">
      <dgm:prSet/>
      <dgm:spPr/>
      <dgm:t>
        <a:bodyPr/>
        <a:lstStyle/>
        <a:p>
          <a:endParaRPr lang="en-US"/>
        </a:p>
      </dgm:t>
    </dgm:pt>
    <dgm:pt modelId="{9C646FA3-7328-4BFC-8F54-33AADA268CEC}">
      <dgm:prSet/>
      <dgm:spPr/>
      <dgm:t>
        <a:bodyPr/>
        <a:lstStyle/>
        <a:p>
          <a:r>
            <a:rPr lang="en-US" altLang="en-US" b="1" dirty="0">
              <a:latin typeface="Comic Sans MS" panose="030F0702030302020204" pitchFamily="66" charset="0"/>
              <a:cs typeface="Times New Roman" panose="02020603050405020304" pitchFamily="18" charset="0"/>
            </a:rPr>
            <a:t>cognitive stimulation</a:t>
          </a:r>
          <a:r>
            <a:rPr lang="tr-TR" altLang="en-US" b="1" dirty="0">
              <a:latin typeface="Comic Sans MS" panose="030F0702030302020204" pitchFamily="66" charset="0"/>
              <a:cs typeface="Times New Roman" panose="02020603050405020304" pitchFamily="18" charset="0"/>
            </a:rPr>
            <a:t>,</a:t>
          </a:r>
        </a:p>
      </dgm:t>
    </dgm:pt>
    <dgm:pt modelId="{D6A77774-7A00-433B-9F40-95AF4FBF02BE}" type="parTrans" cxnId="{6B7C1D1D-0068-48AC-B92A-7EBF5691F694}">
      <dgm:prSet/>
      <dgm:spPr/>
      <dgm:t>
        <a:bodyPr/>
        <a:lstStyle/>
        <a:p>
          <a:endParaRPr lang="en-US"/>
        </a:p>
      </dgm:t>
    </dgm:pt>
    <dgm:pt modelId="{06FF7E0A-5EAD-4FBA-AAD1-5A6733FDE9F5}" type="sibTrans" cxnId="{6B7C1D1D-0068-48AC-B92A-7EBF5691F694}">
      <dgm:prSet/>
      <dgm:spPr/>
      <dgm:t>
        <a:bodyPr/>
        <a:lstStyle/>
        <a:p>
          <a:endParaRPr lang="en-US"/>
        </a:p>
      </dgm:t>
    </dgm:pt>
    <dgm:pt modelId="{C80E34C8-8600-47E4-9BDC-EA96F31627DB}">
      <dgm:prSet/>
      <dgm:spPr/>
      <dgm:t>
        <a:bodyPr/>
        <a:lstStyle/>
        <a:p>
          <a:r>
            <a:rPr lang="en-US" altLang="en-US" b="1" dirty="0">
              <a:latin typeface="Comic Sans MS" panose="030F0702030302020204" pitchFamily="66" charset="0"/>
              <a:cs typeface="Times New Roman" panose="02020603050405020304" pitchFamily="18" charset="0"/>
            </a:rPr>
            <a:t>Socialization, psychosocial interaction</a:t>
          </a:r>
        </a:p>
      </dgm:t>
    </dgm:pt>
    <dgm:pt modelId="{1208E715-D38C-4422-95F3-CA6FF0B7243B}" type="parTrans" cxnId="{4D206FC5-82F7-441A-B727-148E246AB01D}">
      <dgm:prSet/>
      <dgm:spPr/>
      <dgm:t>
        <a:bodyPr/>
        <a:lstStyle/>
        <a:p>
          <a:endParaRPr lang="en-US"/>
        </a:p>
      </dgm:t>
    </dgm:pt>
    <dgm:pt modelId="{7E5B89E9-FB3F-4249-89B0-ED7ED1EE53E9}" type="sibTrans" cxnId="{4D206FC5-82F7-441A-B727-148E246AB01D}">
      <dgm:prSet/>
      <dgm:spPr/>
      <dgm:t>
        <a:bodyPr/>
        <a:lstStyle/>
        <a:p>
          <a:endParaRPr lang="en-US"/>
        </a:p>
      </dgm:t>
    </dgm:pt>
    <dgm:pt modelId="{25AEDA27-3AD3-4A82-ABBD-FF4F84C1B414}">
      <dgm:prSet/>
      <dgm:spPr/>
      <dgm:t>
        <a:bodyPr/>
        <a:lstStyle/>
        <a:p>
          <a:r>
            <a:rPr lang="en-US" altLang="en-US" b="1" dirty="0">
              <a:latin typeface="Comic Sans MS" panose="030F0702030302020204" pitchFamily="66" charset="0"/>
              <a:cs typeface="Times New Roman" panose="02020603050405020304" pitchFamily="18" charset="0"/>
            </a:rPr>
            <a:t>play, and</a:t>
          </a:r>
        </a:p>
      </dgm:t>
    </dgm:pt>
    <dgm:pt modelId="{A7E9A961-DFA7-4C08-A9DD-8DF2329D10D4}" type="parTrans" cxnId="{D397BB47-A92F-488C-A15F-C9FF93A728AE}">
      <dgm:prSet/>
      <dgm:spPr/>
      <dgm:t>
        <a:bodyPr/>
        <a:lstStyle/>
        <a:p>
          <a:endParaRPr lang="en-US"/>
        </a:p>
      </dgm:t>
    </dgm:pt>
    <dgm:pt modelId="{11745D50-2FD8-40DA-AE92-F12F6D0832E7}" type="sibTrans" cxnId="{D397BB47-A92F-488C-A15F-C9FF93A728AE}">
      <dgm:prSet/>
      <dgm:spPr/>
      <dgm:t>
        <a:bodyPr/>
        <a:lstStyle/>
        <a:p>
          <a:endParaRPr lang="en-US"/>
        </a:p>
      </dgm:t>
    </dgm:pt>
    <dgm:pt modelId="{3BBF32D3-70C6-4B89-A69E-C152966FF530}">
      <dgm:prSet/>
      <dgm:spPr/>
      <dgm:t>
        <a:bodyPr/>
        <a:lstStyle/>
        <a:p>
          <a:r>
            <a:rPr lang="en-US" altLang="en-US" b="1" dirty="0">
              <a:latin typeface="Comic Sans MS" panose="030F0702030302020204" pitchFamily="66" charset="0"/>
              <a:cs typeface="Times New Roman" panose="02020603050405020304" pitchFamily="18" charset="0"/>
            </a:rPr>
            <a:t>readiness for school through ECE.</a:t>
          </a:r>
        </a:p>
      </dgm:t>
    </dgm:pt>
    <dgm:pt modelId="{507956D2-D773-45B3-A926-D0A6512477CD}" type="parTrans" cxnId="{E5289DBE-4564-46EB-9914-97A3A4B9DC50}">
      <dgm:prSet/>
      <dgm:spPr/>
      <dgm:t>
        <a:bodyPr/>
        <a:lstStyle/>
        <a:p>
          <a:endParaRPr lang="en-US"/>
        </a:p>
      </dgm:t>
    </dgm:pt>
    <dgm:pt modelId="{870B0D50-9AC5-429C-8E9C-724B34EE9444}" type="sibTrans" cxnId="{E5289DBE-4564-46EB-9914-97A3A4B9DC50}">
      <dgm:prSet/>
      <dgm:spPr/>
      <dgm:t>
        <a:bodyPr/>
        <a:lstStyle/>
        <a:p>
          <a:endParaRPr lang="en-US"/>
        </a:p>
      </dgm:t>
    </dgm:pt>
    <dgm:pt modelId="{90EB2B1A-4750-425D-BDAB-EA9E3E57E940}">
      <dgm:prSet/>
      <dgm:spPr/>
      <dgm:t>
        <a:bodyPr/>
        <a:lstStyle/>
        <a:p>
          <a:r>
            <a:rPr lang="en-US" altLang="en-US" b="1" dirty="0">
              <a:latin typeface="Comic Sans MS" panose="030F0702030302020204" pitchFamily="66" charset="0"/>
              <a:cs typeface="Times New Roman" panose="02020603050405020304" pitchFamily="18" charset="0"/>
            </a:rPr>
            <a:t>Adjustment to formal school and learning of three R’s while maintaining good health.</a:t>
          </a:r>
          <a:endParaRPr lang="en-US" altLang="en-US" b="1" dirty="0">
            <a:solidFill>
              <a:srgbClr val="CC3300"/>
            </a:solidFill>
            <a:latin typeface="Comic Sans MS" panose="030F0702030302020204" pitchFamily="66" charset="0"/>
            <a:cs typeface="Times New Roman" panose="02020603050405020304" pitchFamily="18" charset="0"/>
          </a:endParaRPr>
        </a:p>
      </dgm:t>
    </dgm:pt>
    <dgm:pt modelId="{D91AFFEE-A6B9-4653-B3A7-D0DD003C6502}" type="parTrans" cxnId="{822755D4-3DA4-447B-BBBB-05544C76C612}">
      <dgm:prSet/>
      <dgm:spPr/>
      <dgm:t>
        <a:bodyPr/>
        <a:lstStyle/>
        <a:p>
          <a:endParaRPr lang="en-US"/>
        </a:p>
      </dgm:t>
    </dgm:pt>
    <dgm:pt modelId="{9F0D7E88-533F-4E28-A5D5-90835005E81C}" type="sibTrans" cxnId="{822755D4-3DA4-447B-BBBB-05544C76C612}">
      <dgm:prSet/>
      <dgm:spPr/>
      <dgm:t>
        <a:bodyPr/>
        <a:lstStyle/>
        <a:p>
          <a:endParaRPr lang="en-US"/>
        </a:p>
      </dgm:t>
    </dgm:pt>
    <dgm:pt modelId="{B55D3E74-6F3A-4EBA-825A-206FB473B117}" type="pres">
      <dgm:prSet presAssocID="{628E2629-E696-46B4-98AE-B66983A23D2D}" presName="Name0" presStyleCnt="0">
        <dgm:presLayoutVars>
          <dgm:dir/>
          <dgm:animLvl val="lvl"/>
          <dgm:resizeHandles val="exact"/>
        </dgm:presLayoutVars>
      </dgm:prSet>
      <dgm:spPr/>
    </dgm:pt>
    <dgm:pt modelId="{D9BFA7F5-B10E-4447-A106-E14C6E7B0B2E}" type="pres">
      <dgm:prSet presAssocID="{628E2629-E696-46B4-98AE-B66983A23D2D}" presName="tSp" presStyleCnt="0"/>
      <dgm:spPr/>
    </dgm:pt>
    <dgm:pt modelId="{61552D53-49F6-49F3-9684-EDFB6BBF34F2}" type="pres">
      <dgm:prSet presAssocID="{628E2629-E696-46B4-98AE-B66983A23D2D}" presName="bSp" presStyleCnt="0"/>
      <dgm:spPr/>
    </dgm:pt>
    <dgm:pt modelId="{96A57F7A-F1EE-43EC-B7C7-DB44BE9B94DF}" type="pres">
      <dgm:prSet presAssocID="{628E2629-E696-46B4-98AE-B66983A23D2D}" presName="process" presStyleCnt="0"/>
      <dgm:spPr/>
    </dgm:pt>
    <dgm:pt modelId="{66417130-0775-4FD4-B068-285A2A9A5873}" type="pres">
      <dgm:prSet presAssocID="{00E9FE37-9F25-46C8-B439-FD248014E08E}" presName="composite1" presStyleCnt="0"/>
      <dgm:spPr/>
    </dgm:pt>
    <dgm:pt modelId="{F9E64690-BF69-40A6-A8C2-04E2073B740D}" type="pres">
      <dgm:prSet presAssocID="{00E9FE37-9F25-46C8-B439-FD248014E08E}" presName="dummyNode1" presStyleLbl="node1" presStyleIdx="0" presStyleCnt="4"/>
      <dgm:spPr/>
    </dgm:pt>
    <dgm:pt modelId="{E5A46824-908F-4403-8E68-C51713A677CC}" type="pres">
      <dgm:prSet presAssocID="{00E9FE37-9F25-46C8-B439-FD248014E08E}" presName="childNode1" presStyleLbl="bgAcc1" presStyleIdx="0" presStyleCnt="4">
        <dgm:presLayoutVars>
          <dgm:bulletEnabled val="1"/>
        </dgm:presLayoutVars>
      </dgm:prSet>
      <dgm:spPr/>
    </dgm:pt>
    <dgm:pt modelId="{1F6DB16C-0D07-40CF-89E1-599AD61F7FC2}" type="pres">
      <dgm:prSet presAssocID="{00E9FE37-9F25-46C8-B439-FD248014E08E}" presName="childNode1tx" presStyleLbl="bgAcc1" presStyleIdx="0" presStyleCnt="4">
        <dgm:presLayoutVars>
          <dgm:bulletEnabled val="1"/>
        </dgm:presLayoutVars>
      </dgm:prSet>
      <dgm:spPr/>
    </dgm:pt>
    <dgm:pt modelId="{8F66F88C-59B7-40E1-B37A-7DA0D6407D87}" type="pres">
      <dgm:prSet presAssocID="{00E9FE37-9F25-46C8-B439-FD248014E08E}" presName="parentNode1" presStyleLbl="node1" presStyleIdx="0" presStyleCnt="4">
        <dgm:presLayoutVars>
          <dgm:chMax val="1"/>
          <dgm:bulletEnabled val="1"/>
        </dgm:presLayoutVars>
      </dgm:prSet>
      <dgm:spPr/>
    </dgm:pt>
    <dgm:pt modelId="{37490D09-6D2B-4E6D-8DD7-FDC8BA26395A}" type="pres">
      <dgm:prSet presAssocID="{00E9FE37-9F25-46C8-B439-FD248014E08E}" presName="connSite1" presStyleCnt="0"/>
      <dgm:spPr/>
    </dgm:pt>
    <dgm:pt modelId="{A2DA20BA-E899-43DD-B7FD-8316BD3A1DED}" type="pres">
      <dgm:prSet presAssocID="{CB39C1C9-DED5-4397-A8FF-43F80BB1251B}" presName="Name9" presStyleLbl="sibTrans2D1" presStyleIdx="0" presStyleCnt="3"/>
      <dgm:spPr/>
    </dgm:pt>
    <dgm:pt modelId="{2CFE1EB3-B4FA-43F7-9288-90430CBF8DB3}" type="pres">
      <dgm:prSet presAssocID="{42A7E579-304A-460F-BA71-8DFE0A8EA59E}" presName="composite2" presStyleCnt="0"/>
      <dgm:spPr/>
    </dgm:pt>
    <dgm:pt modelId="{87D0D387-0226-49BF-A5B2-BF6AE567D067}" type="pres">
      <dgm:prSet presAssocID="{42A7E579-304A-460F-BA71-8DFE0A8EA59E}" presName="dummyNode2" presStyleLbl="node1" presStyleIdx="0" presStyleCnt="4"/>
      <dgm:spPr/>
    </dgm:pt>
    <dgm:pt modelId="{3A36D2D0-C199-4FCA-A864-36EDC3ACEA50}" type="pres">
      <dgm:prSet presAssocID="{42A7E579-304A-460F-BA71-8DFE0A8EA59E}" presName="childNode2" presStyleLbl="bgAcc1" presStyleIdx="1" presStyleCnt="4" custLinFactNeighborX="-1727" custLinFactNeighborY="3566">
        <dgm:presLayoutVars>
          <dgm:bulletEnabled val="1"/>
        </dgm:presLayoutVars>
      </dgm:prSet>
      <dgm:spPr/>
    </dgm:pt>
    <dgm:pt modelId="{440466B4-1C65-4CF5-A4C0-D5EDF0FC29B4}" type="pres">
      <dgm:prSet presAssocID="{42A7E579-304A-460F-BA71-8DFE0A8EA59E}" presName="childNode2tx" presStyleLbl="bgAcc1" presStyleIdx="1" presStyleCnt="4">
        <dgm:presLayoutVars>
          <dgm:bulletEnabled val="1"/>
        </dgm:presLayoutVars>
      </dgm:prSet>
      <dgm:spPr/>
    </dgm:pt>
    <dgm:pt modelId="{560D54C8-E6B3-4120-9518-F0145579A7B0}" type="pres">
      <dgm:prSet presAssocID="{42A7E579-304A-460F-BA71-8DFE0A8EA59E}" presName="parentNode2" presStyleLbl="node1" presStyleIdx="1" presStyleCnt="4">
        <dgm:presLayoutVars>
          <dgm:chMax val="0"/>
          <dgm:bulletEnabled val="1"/>
        </dgm:presLayoutVars>
      </dgm:prSet>
      <dgm:spPr/>
    </dgm:pt>
    <dgm:pt modelId="{0A508B2D-387F-4521-900A-BCB0F3851AEC}" type="pres">
      <dgm:prSet presAssocID="{42A7E579-304A-460F-BA71-8DFE0A8EA59E}" presName="connSite2" presStyleCnt="0"/>
      <dgm:spPr/>
    </dgm:pt>
    <dgm:pt modelId="{CDA46666-6CFB-4B11-8B4E-BD72FAE7E56D}" type="pres">
      <dgm:prSet presAssocID="{89F9CFE7-1A54-4F87-BB25-95BF74B13ADE}" presName="Name18" presStyleLbl="sibTrans2D1" presStyleIdx="1" presStyleCnt="3"/>
      <dgm:spPr/>
    </dgm:pt>
    <dgm:pt modelId="{9A196CA1-8533-46FD-8794-9DBDE77DD067}" type="pres">
      <dgm:prSet presAssocID="{B4ADFED6-761E-47CC-B477-8906A08717F7}" presName="composite1" presStyleCnt="0"/>
      <dgm:spPr/>
    </dgm:pt>
    <dgm:pt modelId="{53F1C086-10FF-422F-A16B-337861039807}" type="pres">
      <dgm:prSet presAssocID="{B4ADFED6-761E-47CC-B477-8906A08717F7}" presName="dummyNode1" presStyleLbl="node1" presStyleIdx="1" presStyleCnt="4"/>
      <dgm:spPr/>
    </dgm:pt>
    <dgm:pt modelId="{982EB741-2BE9-4A40-AC73-03F46527EEED}" type="pres">
      <dgm:prSet presAssocID="{B4ADFED6-761E-47CC-B477-8906A08717F7}" presName="childNode1" presStyleLbl="bgAcc1" presStyleIdx="2" presStyleCnt="4">
        <dgm:presLayoutVars>
          <dgm:bulletEnabled val="1"/>
        </dgm:presLayoutVars>
      </dgm:prSet>
      <dgm:spPr/>
    </dgm:pt>
    <dgm:pt modelId="{FCB216ED-9738-4D06-8B3C-0679A90DF136}" type="pres">
      <dgm:prSet presAssocID="{B4ADFED6-761E-47CC-B477-8906A08717F7}" presName="childNode1tx" presStyleLbl="bgAcc1" presStyleIdx="2" presStyleCnt="4">
        <dgm:presLayoutVars>
          <dgm:bulletEnabled val="1"/>
        </dgm:presLayoutVars>
      </dgm:prSet>
      <dgm:spPr/>
    </dgm:pt>
    <dgm:pt modelId="{8FEA7556-CBA5-4AD5-9D91-444E7802DD36}" type="pres">
      <dgm:prSet presAssocID="{B4ADFED6-761E-47CC-B477-8906A08717F7}" presName="parentNode1" presStyleLbl="node1" presStyleIdx="2" presStyleCnt="4" custLinFactNeighborX="-1157" custLinFactNeighborY="2281">
        <dgm:presLayoutVars>
          <dgm:chMax val="1"/>
          <dgm:bulletEnabled val="1"/>
        </dgm:presLayoutVars>
      </dgm:prSet>
      <dgm:spPr/>
    </dgm:pt>
    <dgm:pt modelId="{539C59C5-297E-4289-9FA9-1F754739129D}" type="pres">
      <dgm:prSet presAssocID="{B4ADFED6-761E-47CC-B477-8906A08717F7}" presName="connSite1" presStyleCnt="0"/>
      <dgm:spPr/>
    </dgm:pt>
    <dgm:pt modelId="{C841C3DA-8681-4FFB-891B-3BD89810A6AA}" type="pres">
      <dgm:prSet presAssocID="{0A00B56E-0610-4819-8729-67A71F8F79D1}" presName="Name9" presStyleLbl="sibTrans2D1" presStyleIdx="2" presStyleCnt="3"/>
      <dgm:spPr/>
    </dgm:pt>
    <dgm:pt modelId="{AA8F3C9C-3C98-4264-B444-7174222F4445}" type="pres">
      <dgm:prSet presAssocID="{2FA5FD14-89B5-45EA-99B8-679760C4C9E6}" presName="composite2" presStyleCnt="0"/>
      <dgm:spPr/>
    </dgm:pt>
    <dgm:pt modelId="{8F1B82E4-61BD-4EE6-8250-182E3AC28E01}" type="pres">
      <dgm:prSet presAssocID="{2FA5FD14-89B5-45EA-99B8-679760C4C9E6}" presName="dummyNode2" presStyleLbl="node1" presStyleIdx="2" presStyleCnt="4"/>
      <dgm:spPr/>
    </dgm:pt>
    <dgm:pt modelId="{73286205-04FF-4515-B452-7A0408FCBA55}" type="pres">
      <dgm:prSet presAssocID="{2FA5FD14-89B5-45EA-99B8-679760C4C9E6}" presName="childNode2" presStyleLbl="bgAcc1" presStyleIdx="3" presStyleCnt="4">
        <dgm:presLayoutVars>
          <dgm:bulletEnabled val="1"/>
        </dgm:presLayoutVars>
      </dgm:prSet>
      <dgm:spPr/>
    </dgm:pt>
    <dgm:pt modelId="{58A55203-7643-4E43-8CEA-F52437D5E85A}" type="pres">
      <dgm:prSet presAssocID="{2FA5FD14-89B5-45EA-99B8-679760C4C9E6}" presName="childNode2tx" presStyleLbl="bgAcc1" presStyleIdx="3" presStyleCnt="4">
        <dgm:presLayoutVars>
          <dgm:bulletEnabled val="1"/>
        </dgm:presLayoutVars>
      </dgm:prSet>
      <dgm:spPr/>
    </dgm:pt>
    <dgm:pt modelId="{5183BE52-80B5-4202-ACB7-C6FDDB900A7B}" type="pres">
      <dgm:prSet presAssocID="{2FA5FD14-89B5-45EA-99B8-679760C4C9E6}" presName="parentNode2" presStyleLbl="node1" presStyleIdx="3" presStyleCnt="4">
        <dgm:presLayoutVars>
          <dgm:chMax val="0"/>
          <dgm:bulletEnabled val="1"/>
        </dgm:presLayoutVars>
      </dgm:prSet>
      <dgm:spPr/>
    </dgm:pt>
    <dgm:pt modelId="{4FB856E2-10E9-429A-A1B1-49F1F9C0ADFB}" type="pres">
      <dgm:prSet presAssocID="{2FA5FD14-89B5-45EA-99B8-679760C4C9E6}" presName="connSite2" presStyleCnt="0"/>
      <dgm:spPr/>
    </dgm:pt>
  </dgm:ptLst>
  <dgm:cxnLst>
    <dgm:cxn modelId="{D6A6550A-9F00-4982-8236-590928F95F1B}" srcId="{00E9FE37-9F25-46C8-B439-FD248014E08E}" destId="{C0B5F80B-97E4-43D6-AD96-C569E324CAF5}" srcOrd="2" destOrd="0" parTransId="{EFD7E383-6CEB-4710-A47A-18E39E0F68FE}" sibTransId="{46D6C3AC-ACF4-428C-90AF-FB770B002688}"/>
    <dgm:cxn modelId="{F58BA40E-58CE-4316-A780-F4570DFEF9AE}" type="presOf" srcId="{9C646FA3-7328-4BFC-8F54-33AADA268CEC}" destId="{440466B4-1C65-4CF5-A4C0-D5EDF0FC29B4}" srcOrd="1" destOrd="2" presId="urn:microsoft.com/office/officeart/2005/8/layout/hProcess4"/>
    <dgm:cxn modelId="{696D6410-6975-4997-9F57-904C5D4483E9}" type="presOf" srcId="{9C646FA3-7328-4BFC-8F54-33AADA268CEC}" destId="{3A36D2D0-C199-4FCA-A864-36EDC3ACEA50}" srcOrd="0" destOrd="2" presId="urn:microsoft.com/office/officeart/2005/8/layout/hProcess4"/>
    <dgm:cxn modelId="{372B3011-BE73-46C4-83A7-1D972717B934}" type="presOf" srcId="{3BBF32D3-70C6-4B89-A69E-C152966FF530}" destId="{982EB741-2BE9-4A40-AC73-03F46527EEED}" srcOrd="0" destOrd="2" presId="urn:microsoft.com/office/officeart/2005/8/layout/hProcess4"/>
    <dgm:cxn modelId="{2A57F112-9609-4C00-AF63-B2F7FF41F337}" type="presOf" srcId="{A0BEE093-5829-4F2B-A959-A36481971560}" destId="{1F6DB16C-0D07-40CF-89E1-599AD61F7FC2}" srcOrd="1" destOrd="0" presId="urn:microsoft.com/office/officeart/2005/8/layout/hProcess4"/>
    <dgm:cxn modelId="{6B7C1D1D-0068-48AC-B92A-7EBF5691F694}" srcId="{42A7E579-304A-460F-BA71-8DFE0A8EA59E}" destId="{9C646FA3-7328-4BFC-8F54-33AADA268CEC}" srcOrd="2" destOrd="0" parTransId="{D6A77774-7A00-433B-9F40-95AF4FBF02BE}" sibTransId="{06FF7E0A-5EAD-4FBA-AAD1-5A6733FDE9F5}"/>
    <dgm:cxn modelId="{38ECFE22-7857-4099-986D-5070646680A3}" type="presOf" srcId="{CB39C1C9-DED5-4397-A8FF-43F80BB1251B}" destId="{A2DA20BA-E899-43DD-B7FD-8316BD3A1DED}" srcOrd="0" destOrd="0" presId="urn:microsoft.com/office/officeart/2005/8/layout/hProcess4"/>
    <dgm:cxn modelId="{632A9226-EE66-49B3-BCC2-9067727A2B3B}" type="presOf" srcId="{0A00B56E-0610-4819-8729-67A71F8F79D1}" destId="{C841C3DA-8681-4FFB-891B-3BD89810A6AA}" srcOrd="0" destOrd="0" presId="urn:microsoft.com/office/officeart/2005/8/layout/hProcess4"/>
    <dgm:cxn modelId="{798CE45D-9EE7-447A-ABB9-C59718784D2C}" srcId="{00E9FE37-9F25-46C8-B439-FD248014E08E}" destId="{FAF6AC94-EC01-49D2-B480-342488DDAEFB}" srcOrd="1" destOrd="0" parTransId="{E9B6B8CA-0BC9-4B83-974D-5B80F14EA717}" sibTransId="{FD965622-AA4E-4418-9003-F86DB7C68B01}"/>
    <dgm:cxn modelId="{5ACD3561-E414-4698-AF6F-E39E2818D157}" srcId="{628E2629-E696-46B4-98AE-B66983A23D2D}" destId="{2FA5FD14-89B5-45EA-99B8-679760C4C9E6}" srcOrd="3" destOrd="0" parTransId="{D94B8A42-CE00-42EC-B581-9EE11174961F}" sibTransId="{FA839629-5963-4D55-A3C8-D303DCDF43FB}"/>
    <dgm:cxn modelId="{B2114B66-8EF5-4837-94A7-00CE96C53EE0}" type="presOf" srcId="{00E9FE37-9F25-46C8-B439-FD248014E08E}" destId="{8F66F88C-59B7-40E1-B37A-7DA0D6407D87}" srcOrd="0" destOrd="0" presId="urn:microsoft.com/office/officeart/2005/8/layout/hProcess4"/>
    <dgm:cxn modelId="{D397BB47-A92F-488C-A15F-C9FF93A728AE}" srcId="{B4ADFED6-761E-47CC-B477-8906A08717F7}" destId="{25AEDA27-3AD3-4A82-ABBD-FF4F84C1B414}" srcOrd="1" destOrd="0" parTransId="{A7E9A961-DFA7-4C08-A9DD-8DF2329D10D4}" sibTransId="{11745D50-2FD8-40DA-AE92-F12F6D0832E7}"/>
    <dgm:cxn modelId="{3B22866A-EC3D-4ED7-9EFA-824F71219682}" type="presOf" srcId="{90EB2B1A-4750-425D-BDAB-EA9E3E57E940}" destId="{73286205-04FF-4515-B452-7A0408FCBA55}" srcOrd="0" destOrd="0" presId="urn:microsoft.com/office/officeart/2005/8/layout/hProcess4"/>
    <dgm:cxn modelId="{4F0A786D-BAC2-486F-A643-BAF4AADD54AF}" type="presOf" srcId="{628E2629-E696-46B4-98AE-B66983A23D2D}" destId="{B55D3E74-6F3A-4EBA-825A-206FB473B117}" srcOrd="0" destOrd="0" presId="urn:microsoft.com/office/officeart/2005/8/layout/hProcess4"/>
    <dgm:cxn modelId="{0E6B1683-76FA-41B1-9339-B415D8F9B9FE}" srcId="{628E2629-E696-46B4-98AE-B66983A23D2D}" destId="{00E9FE37-9F25-46C8-B439-FD248014E08E}" srcOrd="0" destOrd="0" parTransId="{3ADAFD93-9EEB-41DF-8975-923A778D6009}" sibTransId="{CB39C1C9-DED5-4397-A8FF-43F80BB1251B}"/>
    <dgm:cxn modelId="{1ABBAB84-B9E6-44FE-90EC-13C6BF8C7FAD}" type="presOf" srcId="{FAF6AC94-EC01-49D2-B480-342488DDAEFB}" destId="{E5A46824-908F-4403-8E68-C51713A677CC}" srcOrd="0" destOrd="1" presId="urn:microsoft.com/office/officeart/2005/8/layout/hProcess4"/>
    <dgm:cxn modelId="{193BA487-D6C2-493A-B685-5E935C49E95D}" type="presOf" srcId="{3BBF32D3-70C6-4B89-A69E-C152966FF530}" destId="{FCB216ED-9738-4D06-8B3C-0679A90DF136}" srcOrd="1" destOrd="2" presId="urn:microsoft.com/office/officeart/2005/8/layout/hProcess4"/>
    <dgm:cxn modelId="{1B07AC8B-DC9D-433B-AC69-29DACAF516AA}" type="presOf" srcId="{90EB2B1A-4750-425D-BDAB-EA9E3E57E940}" destId="{58A55203-7643-4E43-8CEA-F52437D5E85A}" srcOrd="1" destOrd="0" presId="urn:microsoft.com/office/officeart/2005/8/layout/hProcess4"/>
    <dgm:cxn modelId="{755BE78C-90B2-409D-B3E6-E30F373AF5AB}" srcId="{628E2629-E696-46B4-98AE-B66983A23D2D}" destId="{42A7E579-304A-460F-BA71-8DFE0A8EA59E}" srcOrd="1" destOrd="0" parTransId="{24A9107A-D860-43A0-B99F-287888774029}" sibTransId="{89F9CFE7-1A54-4F87-BB25-95BF74B13ADE}"/>
    <dgm:cxn modelId="{20907392-2A1F-43BA-8026-4DC66947222D}" srcId="{42A7E579-304A-460F-BA71-8DFE0A8EA59E}" destId="{CB1878CD-6BAC-41D6-AF3D-670BCFE39EA1}" srcOrd="1" destOrd="0" parTransId="{2803F836-4A9C-4BE0-BC26-8029A0BD8A9B}" sibTransId="{BDF7AD45-9CE4-4967-AA60-94497B542FB1}"/>
    <dgm:cxn modelId="{7CB70499-7E48-4B2C-B360-664A6F8968C8}" type="presOf" srcId="{C0B5F80B-97E4-43D6-AD96-C569E324CAF5}" destId="{1F6DB16C-0D07-40CF-89E1-599AD61F7FC2}" srcOrd="1" destOrd="2" presId="urn:microsoft.com/office/officeart/2005/8/layout/hProcess4"/>
    <dgm:cxn modelId="{934D5F9C-C6A1-4D9E-A461-755055B2654E}" type="presOf" srcId="{B4ADFED6-761E-47CC-B477-8906A08717F7}" destId="{8FEA7556-CBA5-4AD5-9D91-444E7802DD36}" srcOrd="0" destOrd="0" presId="urn:microsoft.com/office/officeart/2005/8/layout/hProcess4"/>
    <dgm:cxn modelId="{C47950AB-EDFF-42E9-910C-2FF6D08D3D78}" type="presOf" srcId="{89F9CFE7-1A54-4F87-BB25-95BF74B13ADE}" destId="{CDA46666-6CFB-4B11-8B4E-BD72FAE7E56D}" srcOrd="0" destOrd="0" presId="urn:microsoft.com/office/officeart/2005/8/layout/hProcess4"/>
    <dgm:cxn modelId="{23B3BFAC-D132-4C26-B00F-C2C488573D49}" type="presOf" srcId="{42A7E579-304A-460F-BA71-8DFE0A8EA59E}" destId="{560D54C8-E6B3-4120-9518-F0145579A7B0}" srcOrd="0" destOrd="0" presId="urn:microsoft.com/office/officeart/2005/8/layout/hProcess4"/>
    <dgm:cxn modelId="{E5289DBE-4564-46EB-9914-97A3A4B9DC50}" srcId="{B4ADFED6-761E-47CC-B477-8906A08717F7}" destId="{3BBF32D3-70C6-4B89-A69E-C152966FF530}" srcOrd="2" destOrd="0" parTransId="{507956D2-D773-45B3-A926-D0A6512477CD}" sibTransId="{870B0D50-9AC5-429C-8E9C-724B34EE9444}"/>
    <dgm:cxn modelId="{8337FBC3-E315-4EA5-ACA7-2F9465002563}" type="presOf" srcId="{25AEDA27-3AD3-4A82-ABBD-FF4F84C1B414}" destId="{982EB741-2BE9-4A40-AC73-03F46527EEED}" srcOrd="0" destOrd="1" presId="urn:microsoft.com/office/officeart/2005/8/layout/hProcess4"/>
    <dgm:cxn modelId="{4D206FC5-82F7-441A-B727-148E246AB01D}" srcId="{B4ADFED6-761E-47CC-B477-8906A08717F7}" destId="{C80E34C8-8600-47E4-9BDC-EA96F31627DB}" srcOrd="0" destOrd="0" parTransId="{1208E715-D38C-4422-95F3-CA6FF0B7243B}" sibTransId="{7E5B89E9-FB3F-4249-89B0-ED7ED1EE53E9}"/>
    <dgm:cxn modelId="{09A8A9CC-5E2B-48A0-9E27-FA53D0CCB19D}" type="presOf" srcId="{2FA5FD14-89B5-45EA-99B8-679760C4C9E6}" destId="{5183BE52-80B5-4202-ACB7-C6FDDB900A7B}" srcOrd="0" destOrd="0" presId="urn:microsoft.com/office/officeart/2005/8/layout/hProcess4"/>
    <dgm:cxn modelId="{E56E77D0-2DE7-4ED2-87F2-2082E07D8F60}" srcId="{628E2629-E696-46B4-98AE-B66983A23D2D}" destId="{B4ADFED6-761E-47CC-B477-8906A08717F7}" srcOrd="2" destOrd="0" parTransId="{5C239FC0-9E40-4662-86BE-D1A8C5E7178E}" sibTransId="{0A00B56E-0610-4819-8729-67A71F8F79D1}"/>
    <dgm:cxn modelId="{D6766ED1-5E8D-4E9E-9056-CBDBAEA08F9E}" type="presOf" srcId="{C0B5F80B-97E4-43D6-AD96-C569E324CAF5}" destId="{E5A46824-908F-4403-8E68-C51713A677CC}" srcOrd="0" destOrd="2" presId="urn:microsoft.com/office/officeart/2005/8/layout/hProcess4"/>
    <dgm:cxn modelId="{822755D4-3DA4-447B-BBBB-05544C76C612}" srcId="{2FA5FD14-89B5-45EA-99B8-679760C4C9E6}" destId="{90EB2B1A-4750-425D-BDAB-EA9E3E57E940}" srcOrd="0" destOrd="0" parTransId="{D91AFFEE-A6B9-4653-B3A7-D0DD003C6502}" sibTransId="{9F0D7E88-533F-4E28-A5D5-90835005E81C}"/>
    <dgm:cxn modelId="{90E93CD8-362A-4A49-907F-AF02758A886E}" type="presOf" srcId="{A0BEE093-5829-4F2B-A959-A36481971560}" destId="{E5A46824-908F-4403-8E68-C51713A677CC}" srcOrd="0" destOrd="0" presId="urn:microsoft.com/office/officeart/2005/8/layout/hProcess4"/>
    <dgm:cxn modelId="{F6AF92DA-F365-404C-8F9E-917B4BD3674D}" type="presOf" srcId="{25AEDA27-3AD3-4A82-ABBD-FF4F84C1B414}" destId="{FCB216ED-9738-4D06-8B3C-0679A90DF136}" srcOrd="1" destOrd="1" presId="urn:microsoft.com/office/officeart/2005/8/layout/hProcess4"/>
    <dgm:cxn modelId="{A26021DC-A37C-4AB0-8670-DAC666FF2176}" srcId="{00E9FE37-9F25-46C8-B439-FD248014E08E}" destId="{A0BEE093-5829-4F2B-A959-A36481971560}" srcOrd="0" destOrd="0" parTransId="{C328F33A-E41A-4F81-A3CC-C0568480B7CE}" sibTransId="{CAFCBBD1-81D1-4844-99FF-BDCB95E35104}"/>
    <dgm:cxn modelId="{FA8EA3E3-B044-474A-A07E-6393E7B21B85}" type="presOf" srcId="{8D494DA0-9991-4B7C-AD77-E894E3B50AAE}" destId="{440466B4-1C65-4CF5-A4C0-D5EDF0FC29B4}" srcOrd="1" destOrd="0" presId="urn:microsoft.com/office/officeart/2005/8/layout/hProcess4"/>
    <dgm:cxn modelId="{E8CC2FE8-0F5A-44BC-B616-2D28F6E3DD72}" type="presOf" srcId="{C80E34C8-8600-47E4-9BDC-EA96F31627DB}" destId="{982EB741-2BE9-4A40-AC73-03F46527EEED}" srcOrd="0" destOrd="0" presId="urn:microsoft.com/office/officeart/2005/8/layout/hProcess4"/>
    <dgm:cxn modelId="{25A027EB-AAD0-4605-A47F-6CB6B981DCA6}" type="presOf" srcId="{CB1878CD-6BAC-41D6-AF3D-670BCFE39EA1}" destId="{3A36D2D0-C199-4FCA-A864-36EDC3ACEA50}" srcOrd="0" destOrd="1" presId="urn:microsoft.com/office/officeart/2005/8/layout/hProcess4"/>
    <dgm:cxn modelId="{E43612EE-A554-4C77-9016-5804309B7E01}" type="presOf" srcId="{C80E34C8-8600-47E4-9BDC-EA96F31627DB}" destId="{FCB216ED-9738-4D06-8B3C-0679A90DF136}" srcOrd="1" destOrd="0" presId="urn:microsoft.com/office/officeart/2005/8/layout/hProcess4"/>
    <dgm:cxn modelId="{C5202CF5-68F3-42BF-AD8E-EC64CAB93D73}" type="presOf" srcId="{FAF6AC94-EC01-49D2-B480-342488DDAEFB}" destId="{1F6DB16C-0D07-40CF-89E1-599AD61F7FC2}" srcOrd="1" destOrd="1" presId="urn:microsoft.com/office/officeart/2005/8/layout/hProcess4"/>
    <dgm:cxn modelId="{407123F7-AB44-49A7-B020-ABC26816E36B}" type="presOf" srcId="{CB1878CD-6BAC-41D6-AF3D-670BCFE39EA1}" destId="{440466B4-1C65-4CF5-A4C0-D5EDF0FC29B4}" srcOrd="1" destOrd="1" presId="urn:microsoft.com/office/officeart/2005/8/layout/hProcess4"/>
    <dgm:cxn modelId="{002748FA-4507-4839-9FEF-EF0E656A9871}" srcId="{42A7E579-304A-460F-BA71-8DFE0A8EA59E}" destId="{8D494DA0-9991-4B7C-AD77-E894E3B50AAE}" srcOrd="0" destOrd="0" parTransId="{85203BE0-C84C-4861-A7DD-40C4515B1BAB}" sibTransId="{03A789BF-8891-406A-A739-B73EC9D620ED}"/>
    <dgm:cxn modelId="{DA6039FF-16B1-4B9E-92A5-0AE2C729C889}" type="presOf" srcId="{8D494DA0-9991-4B7C-AD77-E894E3B50AAE}" destId="{3A36D2D0-C199-4FCA-A864-36EDC3ACEA50}" srcOrd="0" destOrd="0" presId="urn:microsoft.com/office/officeart/2005/8/layout/hProcess4"/>
    <dgm:cxn modelId="{36067AFD-54DE-4E78-88BE-97F3F911F062}" type="presParOf" srcId="{B55D3E74-6F3A-4EBA-825A-206FB473B117}" destId="{D9BFA7F5-B10E-4447-A106-E14C6E7B0B2E}" srcOrd="0" destOrd="0" presId="urn:microsoft.com/office/officeart/2005/8/layout/hProcess4"/>
    <dgm:cxn modelId="{DDB1A5C6-2B27-4BCA-986C-64A9C04F62DB}" type="presParOf" srcId="{B55D3E74-6F3A-4EBA-825A-206FB473B117}" destId="{61552D53-49F6-49F3-9684-EDFB6BBF34F2}" srcOrd="1" destOrd="0" presId="urn:microsoft.com/office/officeart/2005/8/layout/hProcess4"/>
    <dgm:cxn modelId="{CC92903A-C968-4E6D-97C7-285226564042}" type="presParOf" srcId="{B55D3E74-6F3A-4EBA-825A-206FB473B117}" destId="{96A57F7A-F1EE-43EC-B7C7-DB44BE9B94DF}" srcOrd="2" destOrd="0" presId="urn:microsoft.com/office/officeart/2005/8/layout/hProcess4"/>
    <dgm:cxn modelId="{09E1E218-93BB-4FBC-9212-50011B7E75E0}" type="presParOf" srcId="{96A57F7A-F1EE-43EC-B7C7-DB44BE9B94DF}" destId="{66417130-0775-4FD4-B068-285A2A9A5873}" srcOrd="0" destOrd="0" presId="urn:microsoft.com/office/officeart/2005/8/layout/hProcess4"/>
    <dgm:cxn modelId="{A383773B-6E48-4088-BA78-1503CC304240}" type="presParOf" srcId="{66417130-0775-4FD4-B068-285A2A9A5873}" destId="{F9E64690-BF69-40A6-A8C2-04E2073B740D}" srcOrd="0" destOrd="0" presId="urn:microsoft.com/office/officeart/2005/8/layout/hProcess4"/>
    <dgm:cxn modelId="{88FA9A5F-6D69-4264-A958-BA87CE303098}" type="presParOf" srcId="{66417130-0775-4FD4-B068-285A2A9A5873}" destId="{E5A46824-908F-4403-8E68-C51713A677CC}" srcOrd="1" destOrd="0" presId="urn:microsoft.com/office/officeart/2005/8/layout/hProcess4"/>
    <dgm:cxn modelId="{E3E279B1-25A8-4943-B462-9CC7E4FAF7A3}" type="presParOf" srcId="{66417130-0775-4FD4-B068-285A2A9A5873}" destId="{1F6DB16C-0D07-40CF-89E1-599AD61F7FC2}" srcOrd="2" destOrd="0" presId="urn:microsoft.com/office/officeart/2005/8/layout/hProcess4"/>
    <dgm:cxn modelId="{92496232-E41B-48D0-8688-A7FAE06C0A99}" type="presParOf" srcId="{66417130-0775-4FD4-B068-285A2A9A5873}" destId="{8F66F88C-59B7-40E1-B37A-7DA0D6407D87}" srcOrd="3" destOrd="0" presId="urn:microsoft.com/office/officeart/2005/8/layout/hProcess4"/>
    <dgm:cxn modelId="{6B32BE52-4F46-4946-87E6-A6D9DA2F0BF9}" type="presParOf" srcId="{66417130-0775-4FD4-B068-285A2A9A5873}" destId="{37490D09-6D2B-4E6D-8DD7-FDC8BA26395A}" srcOrd="4" destOrd="0" presId="urn:microsoft.com/office/officeart/2005/8/layout/hProcess4"/>
    <dgm:cxn modelId="{BA48C62D-9B36-4C84-846C-EEA5EAEC0081}" type="presParOf" srcId="{96A57F7A-F1EE-43EC-B7C7-DB44BE9B94DF}" destId="{A2DA20BA-E899-43DD-B7FD-8316BD3A1DED}" srcOrd="1" destOrd="0" presId="urn:microsoft.com/office/officeart/2005/8/layout/hProcess4"/>
    <dgm:cxn modelId="{715A45BA-7A48-4468-B40F-3E5FBCEA3A72}" type="presParOf" srcId="{96A57F7A-F1EE-43EC-B7C7-DB44BE9B94DF}" destId="{2CFE1EB3-B4FA-43F7-9288-90430CBF8DB3}" srcOrd="2" destOrd="0" presId="urn:microsoft.com/office/officeart/2005/8/layout/hProcess4"/>
    <dgm:cxn modelId="{43929944-4DD8-45B1-8039-0AF5FF84EDD6}" type="presParOf" srcId="{2CFE1EB3-B4FA-43F7-9288-90430CBF8DB3}" destId="{87D0D387-0226-49BF-A5B2-BF6AE567D067}" srcOrd="0" destOrd="0" presId="urn:microsoft.com/office/officeart/2005/8/layout/hProcess4"/>
    <dgm:cxn modelId="{2880BFEB-49A3-4D52-AD1A-BAEDD852A58C}" type="presParOf" srcId="{2CFE1EB3-B4FA-43F7-9288-90430CBF8DB3}" destId="{3A36D2D0-C199-4FCA-A864-36EDC3ACEA50}" srcOrd="1" destOrd="0" presId="urn:microsoft.com/office/officeart/2005/8/layout/hProcess4"/>
    <dgm:cxn modelId="{0D3B3985-82A5-4AC3-A688-DBFE84B213C7}" type="presParOf" srcId="{2CFE1EB3-B4FA-43F7-9288-90430CBF8DB3}" destId="{440466B4-1C65-4CF5-A4C0-D5EDF0FC29B4}" srcOrd="2" destOrd="0" presId="urn:microsoft.com/office/officeart/2005/8/layout/hProcess4"/>
    <dgm:cxn modelId="{4DB91839-4FD3-45AE-9B9C-8414BFDAE5EA}" type="presParOf" srcId="{2CFE1EB3-B4FA-43F7-9288-90430CBF8DB3}" destId="{560D54C8-E6B3-4120-9518-F0145579A7B0}" srcOrd="3" destOrd="0" presId="urn:microsoft.com/office/officeart/2005/8/layout/hProcess4"/>
    <dgm:cxn modelId="{626ECF78-188D-4AA9-A5EC-FFFE1497CBE1}" type="presParOf" srcId="{2CFE1EB3-B4FA-43F7-9288-90430CBF8DB3}" destId="{0A508B2D-387F-4521-900A-BCB0F3851AEC}" srcOrd="4" destOrd="0" presId="urn:microsoft.com/office/officeart/2005/8/layout/hProcess4"/>
    <dgm:cxn modelId="{2D5BD11E-A2EC-458F-84CF-9B497842F29D}" type="presParOf" srcId="{96A57F7A-F1EE-43EC-B7C7-DB44BE9B94DF}" destId="{CDA46666-6CFB-4B11-8B4E-BD72FAE7E56D}" srcOrd="3" destOrd="0" presId="urn:microsoft.com/office/officeart/2005/8/layout/hProcess4"/>
    <dgm:cxn modelId="{826E92BA-7F85-45D9-8505-500640B51559}" type="presParOf" srcId="{96A57F7A-F1EE-43EC-B7C7-DB44BE9B94DF}" destId="{9A196CA1-8533-46FD-8794-9DBDE77DD067}" srcOrd="4" destOrd="0" presId="urn:microsoft.com/office/officeart/2005/8/layout/hProcess4"/>
    <dgm:cxn modelId="{7A6A0DC6-A368-4681-A952-A04BFD7C5257}" type="presParOf" srcId="{9A196CA1-8533-46FD-8794-9DBDE77DD067}" destId="{53F1C086-10FF-422F-A16B-337861039807}" srcOrd="0" destOrd="0" presId="urn:microsoft.com/office/officeart/2005/8/layout/hProcess4"/>
    <dgm:cxn modelId="{F00EC597-429A-4A2D-A77A-326CF52D9D51}" type="presParOf" srcId="{9A196CA1-8533-46FD-8794-9DBDE77DD067}" destId="{982EB741-2BE9-4A40-AC73-03F46527EEED}" srcOrd="1" destOrd="0" presId="urn:microsoft.com/office/officeart/2005/8/layout/hProcess4"/>
    <dgm:cxn modelId="{761561F6-CA53-48ED-9519-4C9BDC8F9E20}" type="presParOf" srcId="{9A196CA1-8533-46FD-8794-9DBDE77DD067}" destId="{FCB216ED-9738-4D06-8B3C-0679A90DF136}" srcOrd="2" destOrd="0" presId="urn:microsoft.com/office/officeart/2005/8/layout/hProcess4"/>
    <dgm:cxn modelId="{CF077951-77CF-46CE-88EC-388AF334C7F7}" type="presParOf" srcId="{9A196CA1-8533-46FD-8794-9DBDE77DD067}" destId="{8FEA7556-CBA5-4AD5-9D91-444E7802DD36}" srcOrd="3" destOrd="0" presId="urn:microsoft.com/office/officeart/2005/8/layout/hProcess4"/>
    <dgm:cxn modelId="{B1EE3E81-A2C8-4BD3-B59E-3A04D409FF69}" type="presParOf" srcId="{9A196CA1-8533-46FD-8794-9DBDE77DD067}" destId="{539C59C5-297E-4289-9FA9-1F754739129D}" srcOrd="4" destOrd="0" presId="urn:microsoft.com/office/officeart/2005/8/layout/hProcess4"/>
    <dgm:cxn modelId="{5A658C64-82C0-41D2-B7D7-CE2010BF7692}" type="presParOf" srcId="{96A57F7A-F1EE-43EC-B7C7-DB44BE9B94DF}" destId="{C841C3DA-8681-4FFB-891B-3BD89810A6AA}" srcOrd="5" destOrd="0" presId="urn:microsoft.com/office/officeart/2005/8/layout/hProcess4"/>
    <dgm:cxn modelId="{4BA3F219-F238-41B6-ABB0-C325381D3011}" type="presParOf" srcId="{96A57F7A-F1EE-43EC-B7C7-DB44BE9B94DF}" destId="{AA8F3C9C-3C98-4264-B444-7174222F4445}" srcOrd="6" destOrd="0" presId="urn:microsoft.com/office/officeart/2005/8/layout/hProcess4"/>
    <dgm:cxn modelId="{9DC82A06-CAB2-4265-92A5-F0CC04734616}" type="presParOf" srcId="{AA8F3C9C-3C98-4264-B444-7174222F4445}" destId="{8F1B82E4-61BD-4EE6-8250-182E3AC28E01}" srcOrd="0" destOrd="0" presId="urn:microsoft.com/office/officeart/2005/8/layout/hProcess4"/>
    <dgm:cxn modelId="{C683DC36-DD4F-416C-8449-1DD4502B4D61}" type="presParOf" srcId="{AA8F3C9C-3C98-4264-B444-7174222F4445}" destId="{73286205-04FF-4515-B452-7A0408FCBA55}" srcOrd="1" destOrd="0" presId="urn:microsoft.com/office/officeart/2005/8/layout/hProcess4"/>
    <dgm:cxn modelId="{92B09D0F-DC09-43BC-9329-0290FDC8E90A}" type="presParOf" srcId="{AA8F3C9C-3C98-4264-B444-7174222F4445}" destId="{58A55203-7643-4E43-8CEA-F52437D5E85A}" srcOrd="2" destOrd="0" presId="urn:microsoft.com/office/officeart/2005/8/layout/hProcess4"/>
    <dgm:cxn modelId="{3CE9564F-8F5C-4D54-A4B0-2D2D36E51CE0}" type="presParOf" srcId="{AA8F3C9C-3C98-4264-B444-7174222F4445}" destId="{5183BE52-80B5-4202-ACB7-C6FDDB900A7B}" srcOrd="3" destOrd="0" presId="urn:microsoft.com/office/officeart/2005/8/layout/hProcess4"/>
    <dgm:cxn modelId="{123B8AF1-9BDA-4A23-B705-F7C9B2ED0138}" type="presParOf" srcId="{AA8F3C9C-3C98-4264-B444-7174222F4445}" destId="{4FB856E2-10E9-429A-A1B1-49F1F9C0ADFB}"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A46824-908F-4403-8E68-C51713A677CC}">
      <dsp:nvSpPr>
        <dsp:cNvPr id="0" name=""/>
        <dsp:cNvSpPr/>
      </dsp:nvSpPr>
      <dsp:spPr>
        <a:xfrm>
          <a:off x="2269" y="1597361"/>
          <a:ext cx="1823827" cy="150427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57150" lvl="1" indent="-57150" algn="l" defTabSz="488950">
            <a:lnSpc>
              <a:spcPct val="90000"/>
            </a:lnSpc>
            <a:spcBef>
              <a:spcPct val="0"/>
            </a:spcBef>
            <a:spcAft>
              <a:spcPct val="15000"/>
            </a:spcAft>
            <a:buChar char="•"/>
          </a:pPr>
          <a:r>
            <a:rPr lang="tr-TR" altLang="en-US" sz="1100" b="1" kern="1200" dirty="0">
              <a:latin typeface="Comic Sans MS" panose="030F0702030302020204" pitchFamily="66" charset="0"/>
              <a:cs typeface="Times New Roman" panose="02020603050405020304" pitchFamily="18" charset="0"/>
            </a:rPr>
            <a:t>M/N</a:t>
          </a:r>
        </a:p>
        <a:p>
          <a:pPr marL="57150" lvl="1" indent="-57150" algn="l" defTabSz="488950">
            <a:lnSpc>
              <a:spcPct val="90000"/>
            </a:lnSpc>
            <a:spcBef>
              <a:spcPct val="0"/>
            </a:spcBef>
            <a:spcAft>
              <a:spcPct val="15000"/>
            </a:spcAft>
            <a:buChar char="•"/>
          </a:pPr>
          <a:r>
            <a:rPr lang="tr-TR" altLang="en-US" sz="1100" b="1" i="1" kern="1200" dirty="0">
              <a:latin typeface="Comic Sans MS" panose="030F0702030302020204" pitchFamily="66" charset="0"/>
              <a:cs typeface="Times New Roman" panose="02020603050405020304" pitchFamily="18" charset="0"/>
            </a:rPr>
            <a:t>Survival,</a:t>
          </a:r>
        </a:p>
        <a:p>
          <a:pPr marL="57150" lvl="1" indent="-57150" algn="l" defTabSz="488950">
            <a:lnSpc>
              <a:spcPct val="90000"/>
            </a:lnSpc>
            <a:spcBef>
              <a:spcPct val="0"/>
            </a:spcBef>
            <a:spcAft>
              <a:spcPct val="15000"/>
            </a:spcAft>
            <a:buChar char="•"/>
          </a:pPr>
          <a:r>
            <a:rPr lang="tr-TR" altLang="en-US" sz="1100" b="1" i="1" kern="1200" dirty="0">
              <a:latin typeface="Comic Sans MS" panose="030F0702030302020204" pitchFamily="66" charset="0"/>
              <a:cs typeface="Times New Roman" panose="02020603050405020304" pitchFamily="18" charset="0"/>
            </a:rPr>
            <a:t>B</a:t>
          </a:r>
          <a:r>
            <a:rPr lang="en-US" altLang="en-US" sz="1100" b="1" i="1" kern="1200" dirty="0" err="1">
              <a:latin typeface="Comic Sans MS" panose="030F0702030302020204" pitchFamily="66" charset="0"/>
              <a:cs typeface="Times New Roman" panose="02020603050405020304" pitchFamily="18" charset="0"/>
            </a:rPr>
            <a:t>reastfeeding</a:t>
          </a:r>
          <a:r>
            <a:rPr lang="tr-TR" altLang="en-US" sz="1100" b="1" i="1" kern="1200" dirty="0">
              <a:latin typeface="Comic Sans MS" panose="030F0702030302020204" pitchFamily="66" charset="0"/>
              <a:cs typeface="Times New Roman" panose="02020603050405020304" pitchFamily="18" charset="0"/>
            </a:rPr>
            <a:t>/ Bonding attachment</a:t>
          </a:r>
          <a:endParaRPr lang="en-US" altLang="en-US" sz="1100" b="1" i="1" kern="1200" dirty="0">
            <a:latin typeface="Comic Sans MS" panose="030F0702030302020204" pitchFamily="66" charset="0"/>
            <a:cs typeface="Times New Roman" panose="02020603050405020304" pitchFamily="18" charset="0"/>
          </a:endParaRPr>
        </a:p>
      </dsp:txBody>
      <dsp:txXfrm>
        <a:off x="36887" y="1631979"/>
        <a:ext cx="1754591" cy="1112695"/>
      </dsp:txXfrm>
    </dsp:sp>
    <dsp:sp modelId="{A2DA20BA-E899-43DD-B7FD-8316BD3A1DED}">
      <dsp:nvSpPr>
        <dsp:cNvPr id="0" name=""/>
        <dsp:cNvSpPr/>
      </dsp:nvSpPr>
      <dsp:spPr>
        <a:xfrm>
          <a:off x="1046827" y="2018114"/>
          <a:ext cx="1962681" cy="1962681"/>
        </a:xfrm>
        <a:prstGeom prst="leftCircularArrow">
          <a:avLst>
            <a:gd name="adj1" fmla="val 3143"/>
            <a:gd name="adj2" fmla="val 386644"/>
            <a:gd name="adj3" fmla="val 2278123"/>
            <a:gd name="adj4" fmla="val 9140458"/>
            <a:gd name="adj5" fmla="val 366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F66F88C-59B7-40E1-B37A-7DA0D6407D87}">
      <dsp:nvSpPr>
        <dsp:cNvPr id="0" name=""/>
        <dsp:cNvSpPr/>
      </dsp:nvSpPr>
      <dsp:spPr>
        <a:xfrm>
          <a:off x="407564" y="2779293"/>
          <a:ext cx="1621180" cy="6446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altLang="en-US" sz="1700" b="1" u="sng" kern="1200" dirty="0">
              <a:solidFill>
                <a:schemeClr val="bg1"/>
              </a:solidFill>
              <a:latin typeface="Comic Sans MS" panose="030F0702030302020204" pitchFamily="66" charset="0"/>
              <a:cs typeface="Times New Roman" panose="02020603050405020304" pitchFamily="18" charset="0"/>
            </a:rPr>
            <a:t>Prenatal-1 month</a:t>
          </a:r>
          <a:endParaRPr lang="en-US" sz="1700" kern="1200" dirty="0">
            <a:solidFill>
              <a:schemeClr val="bg1"/>
            </a:solidFill>
          </a:endParaRPr>
        </a:p>
      </dsp:txBody>
      <dsp:txXfrm>
        <a:off x="426446" y="2798175"/>
        <a:ext cx="1583416" cy="606925"/>
      </dsp:txXfrm>
    </dsp:sp>
    <dsp:sp modelId="{3A36D2D0-C199-4FCA-A864-36EDC3ACEA50}">
      <dsp:nvSpPr>
        <dsp:cNvPr id="0" name=""/>
        <dsp:cNvSpPr/>
      </dsp:nvSpPr>
      <dsp:spPr>
        <a:xfrm>
          <a:off x="2290967" y="1651004"/>
          <a:ext cx="1823827" cy="150427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57150" lvl="1" indent="-57150" algn="l" defTabSz="488950">
            <a:lnSpc>
              <a:spcPct val="90000"/>
            </a:lnSpc>
            <a:spcBef>
              <a:spcPct val="0"/>
            </a:spcBef>
            <a:spcAft>
              <a:spcPct val="15000"/>
            </a:spcAft>
            <a:buChar char="•"/>
          </a:pPr>
          <a:r>
            <a:rPr lang="tr-TR" altLang="en-US" sz="1100" b="1" kern="1200" dirty="0">
              <a:latin typeface="Comic Sans MS" panose="030F0702030302020204" pitchFamily="66" charset="0"/>
              <a:cs typeface="Times New Roman" panose="02020603050405020304" pitchFamily="18" charset="0"/>
            </a:rPr>
            <a:t>Survival, </a:t>
          </a:r>
          <a:r>
            <a:rPr lang="en-US" altLang="en-US" sz="1100" b="1" kern="1200" dirty="0">
              <a:latin typeface="Comic Sans MS" panose="030F0702030302020204" pitchFamily="66" charset="0"/>
              <a:cs typeface="Times New Roman" panose="02020603050405020304" pitchFamily="18" charset="0"/>
            </a:rPr>
            <a:t>N</a:t>
          </a:r>
          <a:r>
            <a:rPr lang="tr-TR" altLang="en-US" sz="1100" b="1" kern="1200" dirty="0">
              <a:latin typeface="Comic Sans MS" panose="030F0702030302020204" pitchFamily="66" charset="0"/>
              <a:cs typeface="Times New Roman" panose="02020603050405020304" pitchFamily="18" charset="0"/>
            </a:rPr>
            <a:t>utrition</a:t>
          </a:r>
          <a:r>
            <a:rPr lang="en-US" altLang="en-US" sz="1100" b="1" kern="1200" dirty="0">
              <a:latin typeface="Comic Sans MS" panose="030F0702030302020204" pitchFamily="66" charset="0"/>
              <a:cs typeface="Times New Roman" panose="02020603050405020304" pitchFamily="18" charset="0"/>
            </a:rPr>
            <a:t> security,</a:t>
          </a:r>
          <a:endParaRPr lang="en-US" altLang="en-US" sz="1100" b="1" u="sng" kern="1200" dirty="0">
            <a:latin typeface="Comic Sans MS" panose="030F0702030302020204" pitchFamily="66" charset="0"/>
            <a:cs typeface="Times New Roman" panose="02020603050405020304" pitchFamily="18" charset="0"/>
          </a:endParaRPr>
        </a:p>
        <a:p>
          <a:pPr marL="57150" lvl="1" indent="-57150" algn="l" defTabSz="488950">
            <a:lnSpc>
              <a:spcPct val="90000"/>
            </a:lnSpc>
            <a:spcBef>
              <a:spcPct val="0"/>
            </a:spcBef>
            <a:spcAft>
              <a:spcPct val="15000"/>
            </a:spcAft>
            <a:buChar char="•"/>
          </a:pPr>
          <a:r>
            <a:rPr lang="en-US" altLang="en-US" sz="1100" b="1" kern="1200" dirty="0">
              <a:latin typeface="Comic Sans MS" panose="030F0702030302020204" pitchFamily="66" charset="0"/>
              <a:cs typeface="Times New Roman" panose="02020603050405020304" pitchFamily="18" charset="0"/>
            </a:rPr>
            <a:t>immunization </a:t>
          </a:r>
          <a:r>
            <a:rPr lang="tr-TR" altLang="en-US" sz="1100" b="1" kern="1200" dirty="0">
              <a:latin typeface="Comic Sans MS" panose="030F0702030302020204" pitchFamily="66" charset="0"/>
              <a:cs typeface="Times New Roman" panose="02020603050405020304" pitchFamily="18" charset="0"/>
            </a:rPr>
            <a:t>bonding/ attachment</a:t>
          </a:r>
        </a:p>
        <a:p>
          <a:pPr marL="57150" lvl="1" indent="-57150" algn="l" defTabSz="488950">
            <a:lnSpc>
              <a:spcPct val="90000"/>
            </a:lnSpc>
            <a:spcBef>
              <a:spcPct val="0"/>
            </a:spcBef>
            <a:spcAft>
              <a:spcPct val="15000"/>
            </a:spcAft>
            <a:buChar char="•"/>
          </a:pPr>
          <a:r>
            <a:rPr lang="en-US" altLang="en-US" sz="1100" b="1" kern="1200" dirty="0">
              <a:latin typeface="Comic Sans MS" panose="030F0702030302020204" pitchFamily="66" charset="0"/>
              <a:cs typeface="Times New Roman" panose="02020603050405020304" pitchFamily="18" charset="0"/>
            </a:rPr>
            <a:t>cognitive stimulation</a:t>
          </a:r>
          <a:r>
            <a:rPr lang="tr-TR" altLang="en-US" sz="1100" b="1" kern="1200" dirty="0">
              <a:latin typeface="Comic Sans MS" panose="030F0702030302020204" pitchFamily="66" charset="0"/>
              <a:cs typeface="Times New Roman" panose="02020603050405020304" pitchFamily="18" charset="0"/>
            </a:rPr>
            <a:t>,</a:t>
          </a:r>
        </a:p>
      </dsp:txBody>
      <dsp:txXfrm>
        <a:off x="2325585" y="2007967"/>
        <a:ext cx="1754591" cy="1112695"/>
      </dsp:txXfrm>
    </dsp:sp>
    <dsp:sp modelId="{CDA46666-6CFB-4B11-8B4E-BD72FAE7E56D}">
      <dsp:nvSpPr>
        <dsp:cNvPr id="0" name=""/>
        <dsp:cNvSpPr/>
      </dsp:nvSpPr>
      <dsp:spPr>
        <a:xfrm>
          <a:off x="3334750" y="677396"/>
          <a:ext cx="2230907" cy="2230907"/>
        </a:xfrm>
        <a:prstGeom prst="circularArrow">
          <a:avLst>
            <a:gd name="adj1" fmla="val 2765"/>
            <a:gd name="adj2" fmla="val 337152"/>
            <a:gd name="adj3" fmla="val 19487337"/>
            <a:gd name="adj4" fmla="val 12575511"/>
            <a:gd name="adj5" fmla="val 322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60D54C8-E6B3-4120-9518-F0145579A7B0}">
      <dsp:nvSpPr>
        <dsp:cNvPr id="0" name=""/>
        <dsp:cNvSpPr/>
      </dsp:nvSpPr>
      <dsp:spPr>
        <a:xfrm>
          <a:off x="2727759" y="1275016"/>
          <a:ext cx="1621180" cy="6446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altLang="en-US" sz="1700" b="1" u="sng" kern="1200" dirty="0">
              <a:solidFill>
                <a:schemeClr val="bg1"/>
              </a:solidFill>
              <a:latin typeface="Comic Sans MS" panose="030F0702030302020204" pitchFamily="66" charset="0"/>
              <a:cs typeface="Times New Roman" panose="02020603050405020304" pitchFamily="18" charset="0"/>
            </a:rPr>
            <a:t>1 month-3yrs</a:t>
          </a:r>
          <a:endParaRPr lang="en-US" sz="1700" kern="1200" dirty="0">
            <a:solidFill>
              <a:schemeClr val="bg1"/>
            </a:solidFill>
          </a:endParaRPr>
        </a:p>
      </dsp:txBody>
      <dsp:txXfrm>
        <a:off x="2746641" y="1293898"/>
        <a:ext cx="1583416" cy="606925"/>
      </dsp:txXfrm>
    </dsp:sp>
    <dsp:sp modelId="{982EB741-2BE9-4A40-AC73-03F46527EEED}">
      <dsp:nvSpPr>
        <dsp:cNvPr id="0" name=""/>
        <dsp:cNvSpPr/>
      </dsp:nvSpPr>
      <dsp:spPr>
        <a:xfrm>
          <a:off x="4642659" y="1597361"/>
          <a:ext cx="1823827" cy="150427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57150" lvl="1" indent="-57150" algn="l" defTabSz="488950">
            <a:lnSpc>
              <a:spcPct val="90000"/>
            </a:lnSpc>
            <a:spcBef>
              <a:spcPct val="0"/>
            </a:spcBef>
            <a:spcAft>
              <a:spcPct val="15000"/>
            </a:spcAft>
            <a:buChar char="•"/>
          </a:pPr>
          <a:r>
            <a:rPr lang="en-US" altLang="en-US" sz="1100" b="1" kern="1200" dirty="0">
              <a:latin typeface="Comic Sans MS" panose="030F0702030302020204" pitchFamily="66" charset="0"/>
              <a:cs typeface="Times New Roman" panose="02020603050405020304" pitchFamily="18" charset="0"/>
            </a:rPr>
            <a:t>Socialization, psychosocial interaction</a:t>
          </a:r>
        </a:p>
        <a:p>
          <a:pPr marL="57150" lvl="1" indent="-57150" algn="l" defTabSz="488950">
            <a:lnSpc>
              <a:spcPct val="90000"/>
            </a:lnSpc>
            <a:spcBef>
              <a:spcPct val="0"/>
            </a:spcBef>
            <a:spcAft>
              <a:spcPct val="15000"/>
            </a:spcAft>
            <a:buChar char="•"/>
          </a:pPr>
          <a:r>
            <a:rPr lang="en-US" altLang="en-US" sz="1100" b="1" kern="1200" dirty="0">
              <a:latin typeface="Comic Sans MS" panose="030F0702030302020204" pitchFamily="66" charset="0"/>
              <a:cs typeface="Times New Roman" panose="02020603050405020304" pitchFamily="18" charset="0"/>
            </a:rPr>
            <a:t>play, and</a:t>
          </a:r>
        </a:p>
        <a:p>
          <a:pPr marL="57150" lvl="1" indent="-57150" algn="l" defTabSz="488950">
            <a:lnSpc>
              <a:spcPct val="90000"/>
            </a:lnSpc>
            <a:spcBef>
              <a:spcPct val="0"/>
            </a:spcBef>
            <a:spcAft>
              <a:spcPct val="15000"/>
            </a:spcAft>
            <a:buChar char="•"/>
          </a:pPr>
          <a:r>
            <a:rPr lang="en-US" altLang="en-US" sz="1100" b="1" kern="1200" dirty="0">
              <a:latin typeface="Comic Sans MS" panose="030F0702030302020204" pitchFamily="66" charset="0"/>
              <a:cs typeface="Times New Roman" panose="02020603050405020304" pitchFamily="18" charset="0"/>
            </a:rPr>
            <a:t>readiness for school through ECE.</a:t>
          </a:r>
        </a:p>
      </dsp:txBody>
      <dsp:txXfrm>
        <a:off x="4677277" y="1631979"/>
        <a:ext cx="1754591" cy="1112695"/>
      </dsp:txXfrm>
    </dsp:sp>
    <dsp:sp modelId="{C841C3DA-8681-4FFB-891B-3BD89810A6AA}">
      <dsp:nvSpPr>
        <dsp:cNvPr id="0" name=""/>
        <dsp:cNvSpPr/>
      </dsp:nvSpPr>
      <dsp:spPr>
        <a:xfrm>
          <a:off x="5645767" y="1955962"/>
          <a:ext cx="2019509" cy="2019509"/>
        </a:xfrm>
        <a:prstGeom prst="leftCircularArrow">
          <a:avLst>
            <a:gd name="adj1" fmla="val 3054"/>
            <a:gd name="adj2" fmla="val 374981"/>
            <a:gd name="adj3" fmla="val 2119664"/>
            <a:gd name="adj4" fmla="val 8993661"/>
            <a:gd name="adj5" fmla="val 356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FEA7556-CBA5-4AD5-9D91-444E7802DD36}">
      <dsp:nvSpPr>
        <dsp:cNvPr id="0" name=""/>
        <dsp:cNvSpPr/>
      </dsp:nvSpPr>
      <dsp:spPr>
        <a:xfrm>
          <a:off x="5029197" y="2793998"/>
          <a:ext cx="1621180" cy="6446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altLang="en-US" sz="1700" b="1" u="sng" kern="1200" dirty="0">
              <a:solidFill>
                <a:schemeClr val="bg1"/>
              </a:solidFill>
              <a:latin typeface="Comic Sans MS" panose="030F0702030302020204" pitchFamily="66" charset="0"/>
              <a:cs typeface="Times New Roman" panose="02020603050405020304" pitchFamily="18" charset="0"/>
            </a:rPr>
            <a:t>3-6 </a:t>
          </a:r>
          <a:r>
            <a:rPr lang="en-US" altLang="en-US" sz="1700" b="1" u="sng" kern="1200" dirty="0" err="1">
              <a:solidFill>
                <a:schemeClr val="bg1"/>
              </a:solidFill>
              <a:latin typeface="Comic Sans MS" panose="030F0702030302020204" pitchFamily="66" charset="0"/>
              <a:cs typeface="Times New Roman" panose="02020603050405020304" pitchFamily="18" charset="0"/>
            </a:rPr>
            <a:t>yrs</a:t>
          </a:r>
          <a:endParaRPr lang="en-US" sz="1700" kern="1200" dirty="0">
            <a:solidFill>
              <a:schemeClr val="bg1"/>
            </a:solidFill>
          </a:endParaRPr>
        </a:p>
      </dsp:txBody>
      <dsp:txXfrm>
        <a:off x="5048079" y="2812880"/>
        <a:ext cx="1583416" cy="606925"/>
      </dsp:txXfrm>
    </dsp:sp>
    <dsp:sp modelId="{73286205-04FF-4515-B452-7A0408FCBA55}">
      <dsp:nvSpPr>
        <dsp:cNvPr id="0" name=""/>
        <dsp:cNvSpPr/>
      </dsp:nvSpPr>
      <dsp:spPr>
        <a:xfrm>
          <a:off x="6962855" y="1597361"/>
          <a:ext cx="1823827" cy="150427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20955" rIns="20955" bIns="20955" numCol="1" spcCol="1270" anchor="t" anchorCtr="0">
          <a:noAutofit/>
        </a:bodyPr>
        <a:lstStyle/>
        <a:p>
          <a:pPr marL="57150" lvl="1" indent="-57150" algn="l" defTabSz="488950">
            <a:lnSpc>
              <a:spcPct val="90000"/>
            </a:lnSpc>
            <a:spcBef>
              <a:spcPct val="0"/>
            </a:spcBef>
            <a:spcAft>
              <a:spcPct val="15000"/>
            </a:spcAft>
            <a:buChar char="•"/>
          </a:pPr>
          <a:r>
            <a:rPr lang="en-US" altLang="en-US" sz="1100" b="1" kern="1200" dirty="0">
              <a:latin typeface="Comic Sans MS" panose="030F0702030302020204" pitchFamily="66" charset="0"/>
              <a:cs typeface="Times New Roman" panose="02020603050405020304" pitchFamily="18" charset="0"/>
            </a:rPr>
            <a:t>Adjustment to formal school and learning of three R’s while maintaining good health.</a:t>
          </a:r>
          <a:endParaRPr lang="en-US" altLang="en-US" sz="1100" b="1" kern="1200" dirty="0">
            <a:solidFill>
              <a:srgbClr val="CC3300"/>
            </a:solidFill>
            <a:latin typeface="Comic Sans MS" panose="030F0702030302020204" pitchFamily="66" charset="0"/>
            <a:cs typeface="Times New Roman" panose="02020603050405020304" pitchFamily="18" charset="0"/>
          </a:endParaRPr>
        </a:p>
      </dsp:txBody>
      <dsp:txXfrm>
        <a:off x="6997473" y="1954324"/>
        <a:ext cx="1754591" cy="1112695"/>
      </dsp:txXfrm>
    </dsp:sp>
    <dsp:sp modelId="{5183BE52-80B5-4202-ACB7-C6FDDB900A7B}">
      <dsp:nvSpPr>
        <dsp:cNvPr id="0" name=""/>
        <dsp:cNvSpPr/>
      </dsp:nvSpPr>
      <dsp:spPr>
        <a:xfrm>
          <a:off x="7368150" y="1275016"/>
          <a:ext cx="1621180" cy="6446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marL="0" lvl="0" indent="0" algn="ctr" defTabSz="755650">
            <a:lnSpc>
              <a:spcPct val="90000"/>
            </a:lnSpc>
            <a:spcBef>
              <a:spcPct val="0"/>
            </a:spcBef>
            <a:spcAft>
              <a:spcPct val="35000"/>
            </a:spcAft>
            <a:buNone/>
          </a:pPr>
          <a:r>
            <a:rPr lang="en-US" altLang="en-US" sz="1700" b="1" u="sng" kern="1200" dirty="0">
              <a:solidFill>
                <a:schemeClr val="bg1"/>
              </a:solidFill>
              <a:latin typeface="Comic Sans MS" panose="030F0702030302020204" pitchFamily="66" charset="0"/>
              <a:cs typeface="Times New Roman" panose="02020603050405020304" pitchFamily="18" charset="0"/>
            </a:rPr>
            <a:t>5-8yrs</a:t>
          </a:r>
          <a:r>
            <a:rPr lang="en-US" altLang="en-US" sz="1700" b="1" kern="1200" dirty="0">
              <a:solidFill>
                <a:srgbClr val="CC3300"/>
              </a:solidFill>
              <a:latin typeface="Comic Sans MS" panose="030F0702030302020204" pitchFamily="66" charset="0"/>
              <a:cs typeface="Times New Roman" panose="02020603050405020304" pitchFamily="18" charset="0"/>
            </a:rPr>
            <a:t> </a:t>
          </a:r>
          <a:endParaRPr lang="en-US" sz="1700" kern="1200" dirty="0"/>
        </a:p>
      </dsp:txBody>
      <dsp:txXfrm>
        <a:off x="7387032" y="1293898"/>
        <a:ext cx="1583416" cy="60692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FFEA9-30AA-478C-B2F0-42109DA7C27E}" type="datetimeFigureOut">
              <a:rPr lang="en-US" smtClean="0"/>
              <a:t>7/2/2025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F80585-0931-4E65-8B14-A53EC5CCA5CC}" type="slidenum">
              <a:rPr lang="en-US" smtClean="0"/>
              <a:t>‹#›</a:t>
            </a:fld>
            <a:endParaRPr lang="en-US"/>
          </a:p>
        </p:txBody>
      </p:sp>
    </p:spTree>
    <p:extLst>
      <p:ext uri="{BB962C8B-B14F-4D97-AF65-F5344CB8AC3E}">
        <p14:creationId xmlns:p14="http://schemas.microsoft.com/office/powerpoint/2010/main" val="2825596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58B0AB-B58C-4FF3-9FB5-7166767C3539}" type="slidenum">
              <a:rPr lang="en-US" altLang="en-US" smtClean="0"/>
              <a:pPr/>
              <a:t>9</a:t>
            </a:fld>
            <a:endParaRPr lang="en-US" altLang="en-US"/>
          </a:p>
        </p:txBody>
      </p:sp>
    </p:spTree>
    <p:extLst>
      <p:ext uri="{BB962C8B-B14F-4D97-AF65-F5344CB8AC3E}">
        <p14:creationId xmlns:p14="http://schemas.microsoft.com/office/powerpoint/2010/main" val="1488348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450142D8-6B72-402E-BB2F-F310DDA91C0D}" type="slidenum">
              <a:rPr lang="en-GB" altLang="en-US"/>
              <a:pPr/>
              <a:t>12</a:t>
            </a:fld>
            <a:endParaRPr lang="en-GB" alt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a:lnSpc>
                <a:spcPct val="90000"/>
              </a:lnSpc>
            </a:pPr>
            <a:r>
              <a:rPr lang="en-US" altLang="en-US">
                <a:latin typeface="Times" pitchFamily="18" charset="0"/>
              </a:rPr>
              <a:t>Attachment refers to the special relationship the infant develops with his or her mother (infant to mother). It is reinforced by the responses of the mother.</a:t>
            </a:r>
          </a:p>
          <a:p>
            <a:pPr>
              <a:lnSpc>
                <a:spcPct val="90000"/>
              </a:lnSpc>
            </a:pPr>
            <a:endParaRPr lang="en-US" altLang="en-US">
              <a:latin typeface="Times" pitchFamily="18" charset="0"/>
            </a:endParaRPr>
          </a:p>
          <a:p>
            <a:pPr>
              <a:lnSpc>
                <a:spcPct val="90000"/>
              </a:lnSpc>
            </a:pPr>
            <a:r>
              <a:rPr lang="en-US" altLang="en-US">
                <a:latin typeface="Times" pitchFamily="18" charset="0"/>
              </a:rPr>
              <a:t>The child’s attachment to the mother forms mainly in the period between 2 and 7 months of age.</a:t>
            </a:r>
          </a:p>
          <a:p>
            <a:pPr>
              <a:lnSpc>
                <a:spcPct val="90000"/>
              </a:lnSpc>
            </a:pPr>
            <a:endParaRPr lang="en-US" altLang="en-US">
              <a:latin typeface="Times" pitchFamily="18" charset="0"/>
            </a:endParaRPr>
          </a:p>
          <a:p>
            <a:pPr>
              <a:lnSpc>
                <a:spcPct val="90000"/>
              </a:lnSpc>
            </a:pPr>
            <a:r>
              <a:rPr lang="en-US" altLang="en-US">
                <a:latin typeface="Times" pitchFamily="18" charset="0"/>
              </a:rPr>
              <a:t>Long before the child speaks, the child forms a close, intimate communication system with the mother. Some people have described this as though it is like a dance. The child and mother look at each other, reach, respond, tense up when the other tenses, relax when the other relaxes. Well attached children feel free to explore in the presence of their mothers, coming back periodically to touch, and then explore again. Mother and child are in extremely close communication with each other—if attachment is successful. </a:t>
            </a:r>
          </a:p>
          <a:p>
            <a:pPr>
              <a:lnSpc>
                <a:spcPct val="90000"/>
              </a:lnSpc>
            </a:pPr>
            <a:endParaRPr lang="en-US" altLang="en-US">
              <a:latin typeface="Times" pitchFamily="18" charset="0"/>
            </a:endParaRPr>
          </a:p>
          <a:p>
            <a:pPr>
              <a:lnSpc>
                <a:spcPct val="90000"/>
              </a:lnSpc>
            </a:pPr>
            <a:endParaRPr lang="en-US" altLang="en-US">
              <a:latin typeface="Times"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D7C86030-3CC5-4929-8CBE-D021DF0F57CF}" type="slidenum">
              <a:rPr lang="en-GB" altLang="en-US"/>
              <a:pPr/>
              <a:t>13</a:t>
            </a:fld>
            <a:endParaRPr lang="en-GB" alt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endParaRPr lang="en-US" altLang="en-US">
              <a:latin typeface="Times"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www.who.int/pmnch/about/continuum_of_care/en/index.htm" TargetMode="External"/><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CE27B6-7472-4951-A578-2D05FA48BFAB}"/>
              </a:ext>
            </a:extLst>
          </p:cNvPr>
          <p:cNvPicPr>
            <a:picLocks noChangeAspect="1"/>
          </p:cNvPicPr>
          <p:nvPr/>
        </p:nvPicPr>
        <p:blipFill>
          <a:blip r:embed="rId2"/>
          <a:stretch>
            <a:fillRect/>
          </a:stretch>
        </p:blipFill>
        <p:spPr>
          <a:xfrm>
            <a:off x="13214" y="0"/>
            <a:ext cx="9130785" cy="686793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2">
            <a:extLst>
              <a:ext uri="{FF2B5EF4-FFF2-40B4-BE49-F238E27FC236}">
                <a16:creationId xmlns:a16="http://schemas.microsoft.com/office/drawing/2014/main" id="{DF264038-8148-428E-896A-F1A212974E12}"/>
              </a:ext>
            </a:extLst>
          </p:cNvPr>
          <p:cNvSpPr>
            <a:spLocks noGrp="1" noChangeArrowheads="1"/>
          </p:cNvSpPr>
          <p:nvPr>
            <p:ph idx="1"/>
          </p:nvPr>
        </p:nvSpPr>
        <p:spPr>
          <a:xfrm>
            <a:off x="751449" y="1989137"/>
            <a:ext cx="7620000" cy="4367213"/>
          </a:xfrm>
        </p:spPr>
        <p:txBody>
          <a:bodyPr/>
          <a:lstStyle/>
          <a:p>
            <a:pPr marL="0" indent="0" algn="ctr">
              <a:spcBef>
                <a:spcPct val="50000"/>
              </a:spcBef>
              <a:buNone/>
              <a:defRPr/>
            </a:pPr>
            <a:r>
              <a:rPr lang="en-US" altLang="en-US" sz="3600" b="1" i="1" u="sng" dirty="0">
                <a:solidFill>
                  <a:srgbClr val="7030A0"/>
                </a:solidFill>
              </a:rPr>
              <a:t>T</a:t>
            </a:r>
            <a:r>
              <a:rPr lang="tr-TR" altLang="en-US" sz="3600" b="1" i="1" u="sng" dirty="0">
                <a:solidFill>
                  <a:srgbClr val="7030A0"/>
                </a:solidFill>
              </a:rPr>
              <a:t>wo imperatives </a:t>
            </a:r>
          </a:p>
          <a:p>
            <a:pPr marL="0" indent="0" algn="ctr">
              <a:spcBef>
                <a:spcPct val="50000"/>
              </a:spcBef>
              <a:buNone/>
              <a:defRPr/>
            </a:pPr>
            <a:r>
              <a:rPr lang="tr-TR" altLang="en-US" sz="2800" b="1" dirty="0">
                <a:solidFill>
                  <a:srgbClr val="7030A0"/>
                </a:solidFill>
              </a:rPr>
              <a:t>for </a:t>
            </a:r>
          </a:p>
          <a:p>
            <a:pPr marL="0" indent="0" algn="ctr">
              <a:spcBef>
                <a:spcPct val="50000"/>
              </a:spcBef>
              <a:buNone/>
              <a:defRPr/>
            </a:pPr>
            <a:r>
              <a:rPr lang="tr-TR" altLang="en-US" sz="3600" b="1" dirty="0">
                <a:solidFill>
                  <a:srgbClr val="7030A0"/>
                </a:solidFill>
              </a:rPr>
              <a:t>Quality Maternal/Newborn and Child Care</a:t>
            </a:r>
            <a:endParaRPr lang="en-US" altLang="en-US" sz="3600" dirty="0">
              <a:solidFill>
                <a:srgbClr val="7030A0"/>
              </a:solidFill>
            </a:endParaRPr>
          </a:p>
        </p:txBody>
      </p:sp>
      <p:sp>
        <p:nvSpPr>
          <p:cNvPr id="4" name="Date Placeholder 3">
            <a:extLst>
              <a:ext uri="{FF2B5EF4-FFF2-40B4-BE49-F238E27FC236}">
                <a16:creationId xmlns:a16="http://schemas.microsoft.com/office/drawing/2014/main" id="{37781C34-616F-439E-B16F-4A3536DEAE3D}"/>
              </a:ext>
            </a:extLst>
          </p:cNvPr>
          <p:cNvSpPr>
            <a:spLocks noGrp="1"/>
          </p:cNvSpPr>
          <p:nvPr>
            <p:ph type="dt" sz="quarter" idx="10"/>
          </p:nvPr>
        </p:nvSpPr>
        <p:spPr/>
        <p:txBody>
          <a:bodyPr/>
          <a:lstStyle/>
          <a:p>
            <a:pPr>
              <a:defRPr/>
            </a:pPr>
            <a:fld id="{CC2603B0-CE43-4CE9-863A-A35E0976DC16}" type="datetime1">
              <a:rPr lang="en-US"/>
              <a:pPr>
                <a:defRPr/>
              </a:pPr>
              <a:t>7/2/2025</a:t>
            </a:fld>
            <a:endParaRPr lang="en-US"/>
          </a:p>
        </p:txBody>
      </p:sp>
      <p:sp>
        <p:nvSpPr>
          <p:cNvPr id="13317" name="Slide Number Placeholder 1"/>
          <p:cNvSpPr>
            <a:spLocks noGrp="1" noChangeArrowheads="1"/>
          </p:cNvSpPr>
          <p:nvPr>
            <p:ph type="sldNum" sz="quarter" idx="12"/>
          </p:nvPr>
        </p:nvSpPr>
        <p:spPr>
          <a:noFill/>
        </p:spPr>
        <p:txBody>
          <a:bodyPr/>
          <a:lstStyle/>
          <a:p>
            <a:fld id="{9023BC5B-D9BD-4BD3-BECA-A46BBC0E7B08}" type="slidenum">
              <a:rPr lang="en-US" altLang="en-US"/>
              <a:pPr/>
              <a:t>10</a:t>
            </a:fld>
            <a:endParaRPr lang="en-US" altLang="en-US"/>
          </a:p>
        </p:txBody>
      </p:sp>
      <p:sp>
        <p:nvSpPr>
          <p:cNvPr id="6" name="Title 1">
            <a:extLst>
              <a:ext uri="{FF2B5EF4-FFF2-40B4-BE49-F238E27FC236}">
                <a16:creationId xmlns:a16="http://schemas.microsoft.com/office/drawing/2014/main" id="{2EB67361-981D-4A16-8D98-DB7B08076F89}"/>
              </a:ext>
            </a:extLst>
          </p:cNvPr>
          <p:cNvSpPr txBox="1">
            <a:spLocks/>
          </p:cNvSpPr>
          <p:nvPr/>
        </p:nvSpPr>
        <p:spPr>
          <a:xfrm>
            <a:off x="0" y="0"/>
            <a:ext cx="9144000" cy="1066800"/>
          </a:xfrm>
          <a:prstGeom prst="rect">
            <a:avLst/>
          </a:prstGeom>
          <a:solidFill>
            <a:schemeClr val="accent3"/>
          </a:solidFill>
        </p:spPr>
        <p:txBody>
          <a:bodyPr vert="horz" lIns="91440" tIns="45720" rIns="91440" bIns="45720" rtlCol="0" anchor="ctr">
            <a:normAutofit/>
          </a:bodyPr>
          <a:lstStyle/>
          <a:p>
            <a:pPr algn="ctr">
              <a:spcBef>
                <a:spcPct val="50000"/>
              </a:spcBef>
              <a:defRPr/>
            </a:pPr>
            <a:r>
              <a:rPr lang="en-US" altLang="en-US" sz="3200" b="1" dirty="0">
                <a:solidFill>
                  <a:schemeClr val="bg1"/>
                </a:solidFill>
              </a:rPr>
              <a:t>Bonding and</a:t>
            </a:r>
            <a:r>
              <a:rPr lang="tr-TR" altLang="en-US" sz="3200" b="1" dirty="0">
                <a:solidFill>
                  <a:schemeClr val="bg1"/>
                </a:solidFill>
              </a:rPr>
              <a:t> </a:t>
            </a:r>
            <a:r>
              <a:rPr lang="en-US" altLang="en-US" sz="3200" b="1" dirty="0">
                <a:solidFill>
                  <a:schemeClr val="bg1"/>
                </a:solidFill>
              </a:rPr>
              <a:t>Attachment</a:t>
            </a:r>
            <a:endParaRPr lang="tr-TR" altLang="en-US" sz="3200" b="1" dirty="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85C2FE8-09DD-4248-A31D-5A1F6A3FA749}"/>
              </a:ext>
            </a:extLst>
          </p:cNvPr>
          <p:cNvSpPr>
            <a:spLocks noGrp="1"/>
          </p:cNvSpPr>
          <p:nvPr>
            <p:ph type="dt" sz="quarter" idx="10"/>
          </p:nvPr>
        </p:nvSpPr>
        <p:spPr/>
        <p:txBody>
          <a:bodyPr/>
          <a:lstStyle/>
          <a:p>
            <a:pPr>
              <a:defRPr/>
            </a:pPr>
            <a:fld id="{8BB273DB-593B-4D63-8498-E5A9D13AA8CD}" type="datetime1">
              <a:rPr lang="en-US"/>
              <a:pPr>
                <a:defRPr/>
              </a:pPr>
              <a:t>7/2/2025</a:t>
            </a:fld>
            <a:endParaRPr lang="en-US"/>
          </a:p>
        </p:txBody>
      </p:sp>
      <p:sp>
        <p:nvSpPr>
          <p:cNvPr id="21508" name="Content Placeholder 2">
            <a:extLst>
              <a:ext uri="{FF2B5EF4-FFF2-40B4-BE49-F238E27FC236}">
                <a16:creationId xmlns:a16="http://schemas.microsoft.com/office/drawing/2014/main" id="{8294B779-730D-4332-8167-6282EC0B28D2}"/>
              </a:ext>
            </a:extLst>
          </p:cNvPr>
          <p:cNvSpPr>
            <a:spLocks noGrp="1" noChangeArrowheads="1"/>
          </p:cNvSpPr>
          <p:nvPr>
            <p:ph idx="4294967295"/>
          </p:nvPr>
        </p:nvSpPr>
        <p:spPr>
          <a:xfrm>
            <a:off x="593725" y="785813"/>
            <a:ext cx="7620000" cy="3962400"/>
          </a:xfrm>
        </p:spPr>
        <p:txBody>
          <a:bodyPr/>
          <a:lstStyle/>
          <a:p>
            <a:pPr marL="0" indent="0" algn="ctr">
              <a:buNone/>
              <a:defRPr/>
            </a:pPr>
            <a:br>
              <a:rPr lang="tr-TR" altLang="en-US" sz="4400" b="1" dirty="0">
                <a:solidFill>
                  <a:srgbClr val="A50021"/>
                </a:solidFill>
              </a:rPr>
            </a:br>
            <a:br>
              <a:rPr lang="en-US" altLang="en-US" sz="2000" b="1" dirty="0">
                <a:solidFill>
                  <a:srgbClr val="A50021"/>
                </a:solidFill>
              </a:rPr>
            </a:br>
            <a:r>
              <a:rPr lang="tr-TR" altLang="en-US" b="1" dirty="0"/>
              <a:t>The </a:t>
            </a:r>
            <a:r>
              <a:rPr lang="en-US" altLang="en-US" b="1" i="1" u="sng" dirty="0">
                <a:solidFill>
                  <a:srgbClr val="FF0000"/>
                </a:solidFill>
              </a:rPr>
              <a:t>caregiver</a:t>
            </a:r>
            <a:r>
              <a:rPr lang="tr-TR" altLang="en-US" b="1" i="1" u="sng" dirty="0">
                <a:solidFill>
                  <a:srgbClr val="FF0000"/>
                </a:solidFill>
              </a:rPr>
              <a:t>’s </a:t>
            </a:r>
            <a:r>
              <a:rPr lang="tr-TR" altLang="en-US" b="1" dirty="0"/>
              <a:t>process</a:t>
            </a:r>
            <a:r>
              <a:rPr lang="en-US" altLang="en-US" b="1" dirty="0"/>
              <a:t> forming a relationship with her new infant </a:t>
            </a:r>
          </a:p>
          <a:p>
            <a:pPr marL="0" indent="0" algn="ctr">
              <a:buNone/>
              <a:defRPr/>
            </a:pPr>
            <a:endParaRPr lang="en-US" altLang="en-US" sz="1400" b="1" dirty="0">
              <a:solidFill>
                <a:schemeClr val="accent2"/>
              </a:solidFill>
            </a:endParaRPr>
          </a:p>
          <a:p>
            <a:pPr marL="0" indent="0" algn="ctr">
              <a:buNone/>
              <a:defRPr/>
            </a:pPr>
            <a:r>
              <a:rPr lang="en-US" altLang="en-US" sz="1400" b="1" dirty="0">
                <a:solidFill>
                  <a:schemeClr val="accent2"/>
                </a:solidFill>
              </a:rPr>
              <a:t>(mother/caregiver to infant)</a:t>
            </a:r>
            <a:endParaRPr lang="en-US" altLang="en-US" dirty="0"/>
          </a:p>
        </p:txBody>
      </p:sp>
      <p:sp>
        <p:nvSpPr>
          <p:cNvPr id="14341" name="Rectangle 5"/>
          <p:cNvSpPr>
            <a:spLocks noChangeArrowheads="1"/>
          </p:cNvSpPr>
          <p:nvPr/>
        </p:nvSpPr>
        <p:spPr bwMode="auto">
          <a:xfrm>
            <a:off x="850900" y="3013075"/>
            <a:ext cx="7551738" cy="2308324"/>
          </a:xfrm>
          <a:prstGeom prst="rect">
            <a:avLst/>
          </a:prstGeom>
          <a:noFill/>
          <a:ln w="9525">
            <a:noFill/>
            <a:miter lim="800000"/>
            <a:headEnd/>
            <a:tailEnd/>
          </a:ln>
        </p:spPr>
        <p:txBody>
          <a:bodyPr>
            <a:spAutoFit/>
          </a:bodyPr>
          <a:lstStyle/>
          <a:p>
            <a:endParaRPr lang="en-US" altLang="en-US" sz="3600" b="1" i="1" u="sng" dirty="0"/>
          </a:p>
          <a:p>
            <a:pPr algn="ctr"/>
            <a:r>
              <a:rPr lang="en-US" altLang="en-US" sz="3600" b="1" i="1" u="sng" dirty="0"/>
              <a:t>Begins during the </a:t>
            </a:r>
          </a:p>
          <a:p>
            <a:pPr algn="ctr"/>
            <a:r>
              <a:rPr lang="en-US" altLang="en-US" sz="3600" b="1" i="1" u="sng" dirty="0">
                <a:solidFill>
                  <a:schemeClr val="accent2"/>
                </a:solidFill>
              </a:rPr>
              <a:t>first few hours</a:t>
            </a:r>
            <a:r>
              <a:rPr lang="en-US" altLang="en-US" sz="3600" b="1" i="1" u="sng" dirty="0"/>
              <a:t> </a:t>
            </a:r>
          </a:p>
          <a:p>
            <a:pPr algn="ctr"/>
            <a:r>
              <a:rPr lang="en-US" altLang="en-US" sz="3600" b="1" i="1" u="sng" dirty="0"/>
              <a:t>after birth</a:t>
            </a:r>
            <a:endParaRPr lang="en-US" altLang="en-US" sz="3600" dirty="0"/>
          </a:p>
        </p:txBody>
      </p:sp>
      <p:sp>
        <p:nvSpPr>
          <p:cNvPr id="14342" name="Slide Number Placeholder 1"/>
          <p:cNvSpPr>
            <a:spLocks noGrp="1" noChangeArrowheads="1"/>
          </p:cNvSpPr>
          <p:nvPr>
            <p:ph type="sldNum" sz="quarter" idx="12"/>
          </p:nvPr>
        </p:nvSpPr>
        <p:spPr>
          <a:noFill/>
        </p:spPr>
        <p:txBody>
          <a:bodyPr/>
          <a:lstStyle/>
          <a:p>
            <a:fld id="{1BA4781D-E79E-48A9-8F91-99557293AFBB}" type="slidenum">
              <a:rPr lang="en-US" altLang="en-US"/>
              <a:pPr/>
              <a:t>11</a:t>
            </a:fld>
            <a:endParaRPr lang="en-US" altLang="en-US"/>
          </a:p>
        </p:txBody>
      </p:sp>
      <p:sp>
        <p:nvSpPr>
          <p:cNvPr id="7" name="Title 1">
            <a:extLst>
              <a:ext uri="{FF2B5EF4-FFF2-40B4-BE49-F238E27FC236}">
                <a16:creationId xmlns:a16="http://schemas.microsoft.com/office/drawing/2014/main" id="{42402C22-678B-4C92-947A-B3E1F69DFE9D}"/>
              </a:ext>
            </a:extLst>
          </p:cNvPr>
          <p:cNvSpPr txBox="1">
            <a:spLocks/>
          </p:cNvSpPr>
          <p:nvPr/>
        </p:nvSpPr>
        <p:spPr>
          <a:xfrm>
            <a:off x="0" y="0"/>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kumimoji="0" lang="en-US" sz="2800" b="1" i="0" u="none" strike="noStrike" kern="1200" cap="none" spc="0" normalizeH="0" baseline="0" noProof="0" dirty="0">
                <a:ln>
                  <a:noFill/>
                </a:ln>
                <a:solidFill>
                  <a:schemeClr val="bg1"/>
                </a:solidFill>
                <a:effectLst/>
                <a:uLnTx/>
                <a:uFillTx/>
                <a:latin typeface="+mj-lt"/>
                <a:ea typeface="+mj-ea"/>
                <a:cs typeface="+mj-cs"/>
              </a:rPr>
              <a:t>Bonding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FD4F565A-E8EC-4E9C-B81D-605FA8657E2F}"/>
              </a:ext>
            </a:extLst>
          </p:cNvPr>
          <p:cNvSpPr>
            <a:spLocks noGrp="1" noChangeArrowheads="1"/>
          </p:cNvSpPr>
          <p:nvPr>
            <p:ph type="title"/>
          </p:nvPr>
        </p:nvSpPr>
        <p:spPr>
          <a:xfrm>
            <a:off x="685800" y="1066800"/>
            <a:ext cx="7772400" cy="1295400"/>
          </a:xfrm>
        </p:spPr>
        <p:txBody>
          <a:bodyPr>
            <a:normAutofit fontScale="90000"/>
          </a:bodyPr>
          <a:lstStyle/>
          <a:p>
            <a:pPr>
              <a:defRPr/>
            </a:pPr>
            <a:br>
              <a:rPr lang="en-US" kern="1200" dirty="0"/>
            </a:br>
            <a:br>
              <a:rPr lang="tr-TR" sz="3200" dirty="0">
                <a:solidFill>
                  <a:srgbClr val="A50021"/>
                </a:solidFill>
              </a:rPr>
            </a:br>
            <a:r>
              <a:rPr lang="en-US" sz="3600" i="1" u="sng" dirty="0">
                <a:solidFill>
                  <a:schemeClr val="tx1"/>
                </a:solidFill>
              </a:rPr>
              <a:t> </a:t>
            </a:r>
            <a:r>
              <a:rPr lang="tr-TR" sz="3600" i="1" u="sng" dirty="0">
                <a:solidFill>
                  <a:srgbClr val="7030A0"/>
                </a:solidFill>
              </a:rPr>
              <a:t>I</a:t>
            </a:r>
            <a:r>
              <a:rPr lang="en-US" sz="3600" i="1" u="sng" dirty="0">
                <a:solidFill>
                  <a:srgbClr val="7030A0"/>
                </a:solidFill>
              </a:rPr>
              <a:t>infant</a:t>
            </a:r>
            <a:r>
              <a:rPr lang="tr-TR" sz="3600" i="1" u="sng" dirty="0">
                <a:solidFill>
                  <a:srgbClr val="7030A0"/>
                </a:solidFill>
              </a:rPr>
              <a:t>’s process </a:t>
            </a:r>
            <a:r>
              <a:rPr lang="en-US" sz="3600" i="1" u="sng" dirty="0">
                <a:solidFill>
                  <a:srgbClr val="7030A0"/>
                </a:solidFill>
              </a:rPr>
              <a:t> </a:t>
            </a:r>
            <a:r>
              <a:rPr lang="en-US" sz="2700" dirty="0">
                <a:solidFill>
                  <a:schemeClr val="tx1"/>
                </a:solidFill>
              </a:rPr>
              <a:t>forming a relationship with his or her mother/caregiver </a:t>
            </a:r>
            <a:r>
              <a:rPr lang="en-US" sz="2700" dirty="0">
                <a:solidFill>
                  <a:schemeClr val="accent2"/>
                </a:solidFill>
              </a:rPr>
              <a:t>(infant to mother/caregiver)</a:t>
            </a:r>
            <a:r>
              <a:rPr lang="en-US" sz="2700" dirty="0">
                <a:solidFill>
                  <a:schemeClr val="tx1"/>
                </a:solidFill>
              </a:rPr>
              <a:t>, and reinforced by the responses of the mother/ caregiver</a:t>
            </a:r>
            <a:endParaRPr lang="en-GB" sz="2000" dirty="0">
              <a:solidFill>
                <a:schemeClr val="tx1"/>
              </a:solidFill>
            </a:endParaRPr>
          </a:p>
        </p:txBody>
      </p:sp>
      <p:sp>
        <p:nvSpPr>
          <p:cNvPr id="18435" name="Rectangle 3">
            <a:extLst>
              <a:ext uri="{FF2B5EF4-FFF2-40B4-BE49-F238E27FC236}">
                <a16:creationId xmlns:a16="http://schemas.microsoft.com/office/drawing/2014/main" id="{9DD0D414-C652-4DE4-9484-BA65D3156C82}"/>
              </a:ext>
            </a:extLst>
          </p:cNvPr>
          <p:cNvSpPr>
            <a:spLocks noGrp="1" noChangeArrowheads="1"/>
          </p:cNvSpPr>
          <p:nvPr>
            <p:ph type="body" idx="1"/>
          </p:nvPr>
        </p:nvSpPr>
        <p:spPr>
          <a:xfrm>
            <a:off x="609600" y="3736975"/>
            <a:ext cx="7772400" cy="2338388"/>
          </a:xfrm>
        </p:spPr>
        <p:txBody>
          <a:bodyPr>
            <a:normAutofit fontScale="85000" lnSpcReduction="20000"/>
          </a:bodyPr>
          <a:lstStyle/>
          <a:p>
            <a:pPr>
              <a:lnSpc>
                <a:spcPct val="90000"/>
              </a:lnSpc>
              <a:buFont typeface="Arial" pitchFamily="34" charset="0"/>
              <a:buChar char="•"/>
              <a:defRPr/>
            </a:pPr>
            <a:r>
              <a:rPr lang="en-US" sz="3400" dirty="0"/>
              <a:t>Occurs in first two years of life, but especially </a:t>
            </a:r>
            <a:r>
              <a:rPr lang="en-US" sz="4600" b="1" u="sng" dirty="0">
                <a:solidFill>
                  <a:schemeClr val="accent2"/>
                </a:solidFill>
              </a:rPr>
              <a:t>between 2 and 7 months</a:t>
            </a:r>
            <a:r>
              <a:rPr lang="en-US" sz="3400" dirty="0"/>
              <a:t> of age</a:t>
            </a:r>
          </a:p>
          <a:p>
            <a:pPr>
              <a:lnSpc>
                <a:spcPct val="90000"/>
              </a:lnSpc>
              <a:buFont typeface="Arial" pitchFamily="34" charset="0"/>
              <a:buChar char="•"/>
              <a:defRPr/>
            </a:pPr>
            <a:endParaRPr lang="en-US" sz="2600" dirty="0"/>
          </a:p>
          <a:p>
            <a:pPr>
              <a:lnSpc>
                <a:spcPct val="90000"/>
              </a:lnSpc>
              <a:buFont typeface="Arial" pitchFamily="34" charset="0"/>
              <a:buChar char="•"/>
              <a:defRPr/>
            </a:pPr>
            <a:r>
              <a:rPr lang="en-US" sz="3600" dirty="0"/>
              <a:t>Child</a:t>
            </a:r>
            <a:r>
              <a:rPr lang="tr-TR" sz="3600" dirty="0"/>
              <a:t>’s personal </a:t>
            </a:r>
            <a:r>
              <a:rPr lang="en-US" sz="3600" dirty="0"/>
              <a:t> </a:t>
            </a:r>
            <a:r>
              <a:rPr lang="en-US" sz="4100" b="1" i="1" u="sng" dirty="0"/>
              <a:t>communication system </a:t>
            </a:r>
            <a:r>
              <a:rPr lang="en-US" sz="3600" dirty="0"/>
              <a:t>with the primary caregiver…</a:t>
            </a:r>
            <a:br>
              <a:rPr lang="en-US" sz="1800" dirty="0"/>
            </a:br>
            <a:endParaRPr lang="en-US" sz="1800" dirty="0"/>
          </a:p>
        </p:txBody>
      </p:sp>
      <p:sp>
        <p:nvSpPr>
          <p:cNvPr id="2" name="Date Placeholder 1">
            <a:extLst>
              <a:ext uri="{FF2B5EF4-FFF2-40B4-BE49-F238E27FC236}">
                <a16:creationId xmlns:a16="http://schemas.microsoft.com/office/drawing/2014/main" id="{C164445E-F40E-40D3-BABB-E512F1C73B99}"/>
              </a:ext>
            </a:extLst>
          </p:cNvPr>
          <p:cNvSpPr>
            <a:spLocks noGrp="1"/>
          </p:cNvSpPr>
          <p:nvPr>
            <p:ph type="dt" sz="quarter" idx="10"/>
          </p:nvPr>
        </p:nvSpPr>
        <p:spPr/>
        <p:txBody>
          <a:bodyPr/>
          <a:lstStyle/>
          <a:p>
            <a:pPr>
              <a:defRPr/>
            </a:pPr>
            <a:fld id="{FF6765B4-0176-47F8-8038-578BCDCACF3A}" type="datetime1">
              <a:rPr lang="en-US"/>
              <a:pPr>
                <a:defRPr/>
              </a:pPr>
              <a:t>7/2/2025</a:t>
            </a:fld>
            <a:endParaRPr lang="en-US"/>
          </a:p>
        </p:txBody>
      </p:sp>
      <p:sp>
        <p:nvSpPr>
          <p:cNvPr id="15366" name="Slide Number Placeholder 3"/>
          <p:cNvSpPr>
            <a:spLocks noGrp="1" noChangeArrowheads="1"/>
          </p:cNvSpPr>
          <p:nvPr>
            <p:ph type="sldNum" sz="quarter" idx="12"/>
          </p:nvPr>
        </p:nvSpPr>
        <p:spPr>
          <a:noFill/>
        </p:spPr>
        <p:txBody>
          <a:bodyPr/>
          <a:lstStyle/>
          <a:p>
            <a:fld id="{DE838C7C-5FDC-4B48-9B88-4706997F643C}" type="slidenum">
              <a:rPr lang="en-US" altLang="en-US"/>
              <a:pPr/>
              <a:t>12</a:t>
            </a:fld>
            <a:endParaRPr lang="en-US" altLang="en-US"/>
          </a:p>
        </p:txBody>
      </p:sp>
      <p:sp>
        <p:nvSpPr>
          <p:cNvPr id="7" name="Title 1">
            <a:extLst>
              <a:ext uri="{FF2B5EF4-FFF2-40B4-BE49-F238E27FC236}">
                <a16:creationId xmlns:a16="http://schemas.microsoft.com/office/drawing/2014/main" id="{C76EC094-24A5-4F7E-B092-A1C271590F66}"/>
              </a:ext>
            </a:extLst>
          </p:cNvPr>
          <p:cNvSpPr txBox="1">
            <a:spLocks/>
          </p:cNvSpPr>
          <p:nvPr/>
        </p:nvSpPr>
        <p:spPr>
          <a:xfrm>
            <a:off x="0" y="0"/>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lang="en-US" sz="2800" b="1" dirty="0">
                <a:solidFill>
                  <a:schemeClr val="bg1"/>
                </a:solidFill>
              </a:rPr>
              <a:t>Attachment</a:t>
            </a:r>
            <a:endParaRPr kumimoji="0" lang="en-US"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4" fill="hold" nodeType="clickEffect">
                                  <p:stCondLst>
                                    <p:cond delay="0"/>
                                  </p:stCondLst>
                                  <p:childTnLst>
                                    <p:set>
                                      <p:cBhvr>
                                        <p:cTn id="10" dur="1" fill="hold">
                                          <p:stCondLst>
                                            <p:cond delay="0"/>
                                          </p:stCondLst>
                                        </p:cTn>
                                        <p:tgtEl>
                                          <p:spTgt spid="18435">
                                            <p:txEl>
                                              <p:pRg st="0" end="0"/>
                                            </p:txEl>
                                          </p:spTgt>
                                        </p:tgtEl>
                                        <p:attrNameLst>
                                          <p:attrName>style.visibility</p:attrName>
                                        </p:attrNameLst>
                                      </p:cBhvr>
                                      <p:to>
                                        <p:strVal val="visible"/>
                                      </p:to>
                                    </p:set>
                                    <p:anim calcmode="lin" valueType="num">
                                      <p:cBhvr additive="base">
                                        <p:cTn id="11" dur="500" fill="hold"/>
                                        <p:tgtEl>
                                          <p:spTgt spid="1843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43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 calcmode="lin" valueType="num">
                                      <p:cBhvr additive="base">
                                        <p:cTn id="17" dur="5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843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sz="half" idx="2"/>
          </p:nvPr>
        </p:nvSpPr>
        <p:spPr>
          <a:xfrm>
            <a:off x="152400" y="1600200"/>
            <a:ext cx="8610600" cy="3800475"/>
          </a:xfrm>
        </p:spPr>
        <p:txBody>
          <a:bodyPr/>
          <a:lstStyle/>
          <a:p>
            <a:r>
              <a:rPr lang="en-US" altLang="en-US" sz="3200" b="1" dirty="0"/>
              <a:t>Strengthen home care to improve the </a:t>
            </a:r>
            <a:r>
              <a:rPr lang="en-US" altLang="en-US" sz="3200" b="1" i="1" u="sng" dirty="0"/>
              <a:t>child’s chance</a:t>
            </a:r>
            <a:r>
              <a:rPr lang="tr-TR" altLang="en-US" sz="3200" b="1" i="1" u="sng" dirty="0"/>
              <a:t>s</a:t>
            </a:r>
            <a:r>
              <a:rPr lang="en-US" altLang="en-US" sz="3200" b="1" i="1" u="sng" dirty="0"/>
              <a:t> to </a:t>
            </a:r>
            <a:r>
              <a:rPr lang="en-US" altLang="en-US" sz="4000" b="1" i="1" u="sng" dirty="0">
                <a:solidFill>
                  <a:srgbClr val="FF0000"/>
                </a:solidFill>
              </a:rPr>
              <a:t>survive</a:t>
            </a:r>
            <a:r>
              <a:rPr lang="tr-TR" altLang="en-US" sz="4000" b="1" i="1" u="sng" dirty="0">
                <a:solidFill>
                  <a:srgbClr val="FF0000"/>
                </a:solidFill>
              </a:rPr>
              <a:t> </a:t>
            </a:r>
            <a:endParaRPr lang="tr-TR" altLang="en-US" sz="3200" b="1" dirty="0"/>
          </a:p>
          <a:p>
            <a:pPr>
              <a:buFontTx/>
              <a:buChar char="•"/>
            </a:pPr>
            <a:endParaRPr lang="en-US" altLang="en-US" sz="3200" b="1" dirty="0"/>
          </a:p>
          <a:p>
            <a:r>
              <a:rPr lang="en-US" altLang="en-US" sz="3200" b="1" dirty="0"/>
              <a:t>To stimulate the </a:t>
            </a:r>
            <a:r>
              <a:rPr lang="en-US" altLang="en-US" sz="3200" b="1" u="sng" dirty="0">
                <a:solidFill>
                  <a:srgbClr val="FF0000"/>
                </a:solidFill>
              </a:rPr>
              <a:t>development</a:t>
            </a:r>
            <a:r>
              <a:rPr lang="en-US" altLang="en-US" sz="3200" b="1" dirty="0"/>
              <a:t> of the </a:t>
            </a:r>
            <a:r>
              <a:rPr lang="en-US" altLang="en-US" sz="3200" b="1" u="sng" dirty="0">
                <a:solidFill>
                  <a:srgbClr val="FF0000"/>
                </a:solidFill>
              </a:rPr>
              <a:t>child’s full potential</a:t>
            </a:r>
          </a:p>
        </p:txBody>
      </p:sp>
      <p:sp>
        <p:nvSpPr>
          <p:cNvPr id="2" name="Date Placeholder 1">
            <a:extLst>
              <a:ext uri="{FF2B5EF4-FFF2-40B4-BE49-F238E27FC236}">
                <a16:creationId xmlns:a16="http://schemas.microsoft.com/office/drawing/2014/main" id="{6E923CF5-567E-4173-9D18-C5A5DBD60713}"/>
              </a:ext>
            </a:extLst>
          </p:cNvPr>
          <p:cNvSpPr>
            <a:spLocks noGrp="1"/>
          </p:cNvSpPr>
          <p:nvPr>
            <p:ph type="dt" sz="quarter" idx="10"/>
          </p:nvPr>
        </p:nvSpPr>
        <p:spPr/>
        <p:txBody>
          <a:bodyPr/>
          <a:lstStyle/>
          <a:p>
            <a:pPr>
              <a:defRPr/>
            </a:pPr>
            <a:fld id="{0ACB1099-F961-4368-8EA7-5ADCCC9E35FE}" type="datetime1">
              <a:rPr lang="en-US"/>
              <a:pPr>
                <a:defRPr/>
              </a:pPr>
              <a:t>7/2/2025</a:t>
            </a:fld>
            <a:endParaRPr lang="en-US"/>
          </a:p>
        </p:txBody>
      </p:sp>
      <p:sp>
        <p:nvSpPr>
          <p:cNvPr id="17414" name="Slide Number Placeholder 3"/>
          <p:cNvSpPr>
            <a:spLocks noGrp="1" noChangeArrowheads="1"/>
          </p:cNvSpPr>
          <p:nvPr>
            <p:ph type="sldNum" sz="quarter" idx="12"/>
          </p:nvPr>
        </p:nvSpPr>
        <p:spPr>
          <a:noFill/>
        </p:spPr>
        <p:txBody>
          <a:bodyPr/>
          <a:lstStyle/>
          <a:p>
            <a:fld id="{6F4B4B38-D3C1-4646-ABE2-28912B0B7B36}" type="slidenum">
              <a:rPr lang="en-US" altLang="en-US"/>
              <a:pPr/>
              <a:t>13</a:t>
            </a:fld>
            <a:endParaRPr lang="en-US" altLang="en-US"/>
          </a:p>
        </p:txBody>
      </p:sp>
      <p:sp>
        <p:nvSpPr>
          <p:cNvPr id="7" name="Title 1">
            <a:extLst>
              <a:ext uri="{FF2B5EF4-FFF2-40B4-BE49-F238E27FC236}">
                <a16:creationId xmlns:a16="http://schemas.microsoft.com/office/drawing/2014/main" id="{3E44E5C6-ED07-487A-8A09-38A00731B7A3}"/>
              </a:ext>
            </a:extLst>
          </p:cNvPr>
          <p:cNvSpPr txBox="1">
            <a:spLocks/>
          </p:cNvSpPr>
          <p:nvPr/>
        </p:nvSpPr>
        <p:spPr>
          <a:xfrm>
            <a:off x="0" y="0"/>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lang="tr-TR" sz="2800" b="1" dirty="0">
                <a:solidFill>
                  <a:schemeClr val="bg1"/>
                </a:solidFill>
              </a:rPr>
              <a:t>Care for Child Development  therefore are... </a:t>
            </a:r>
            <a:endParaRPr kumimoji="0" lang="en-US"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5299">
                                            <p:txEl>
                                              <p:pRg st="0" end="0"/>
                                            </p:txEl>
                                          </p:spTgt>
                                        </p:tgtEl>
                                        <p:attrNameLst>
                                          <p:attrName>style.visibility</p:attrName>
                                        </p:attrNameLst>
                                      </p:cBhvr>
                                      <p:to>
                                        <p:strVal val="visible"/>
                                      </p:to>
                                    </p:set>
                                    <p:anim calcmode="lin" valueType="num">
                                      <p:cBhvr additive="base">
                                        <p:cTn id="7" dur="500" fill="hold"/>
                                        <p:tgtEl>
                                          <p:spTgt spid="552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529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07E8E14C-F3C0-4353-AD7B-FEEA876ECCCC}"/>
              </a:ext>
            </a:extLst>
          </p:cNvPr>
          <p:cNvSpPr>
            <a:spLocks noGrp="1"/>
          </p:cNvSpPr>
          <p:nvPr>
            <p:ph type="dt" sz="quarter" idx="10"/>
          </p:nvPr>
        </p:nvSpPr>
        <p:spPr/>
        <p:txBody>
          <a:bodyPr/>
          <a:lstStyle/>
          <a:p>
            <a:pPr>
              <a:defRPr/>
            </a:pPr>
            <a:fld id="{F5A957A7-A500-4A6A-AD7D-E75BD4E7A64A}" type="datetime1">
              <a:rPr lang="en-US"/>
              <a:pPr>
                <a:defRPr/>
              </a:pPr>
              <a:t>7/2/2025</a:t>
            </a:fld>
            <a:endParaRPr lang="en-US"/>
          </a:p>
        </p:txBody>
      </p:sp>
      <p:sp>
        <p:nvSpPr>
          <p:cNvPr id="19461" name="Slide Number Placeholder 1"/>
          <p:cNvSpPr>
            <a:spLocks noGrp="1" noChangeArrowheads="1"/>
          </p:cNvSpPr>
          <p:nvPr>
            <p:ph type="sldNum" sz="quarter" idx="12"/>
          </p:nvPr>
        </p:nvSpPr>
        <p:spPr>
          <a:noFill/>
        </p:spPr>
        <p:txBody>
          <a:bodyPr/>
          <a:lstStyle/>
          <a:p>
            <a:fld id="{B3EAE7B4-3814-4B52-B1C3-2EBCD5CDC39C}" type="slidenum">
              <a:rPr lang="en-US" altLang="en-US"/>
              <a:pPr/>
              <a:t>14</a:t>
            </a:fld>
            <a:endParaRPr lang="en-US" altLang="en-US"/>
          </a:p>
        </p:txBody>
      </p:sp>
      <p:sp>
        <p:nvSpPr>
          <p:cNvPr id="7" name="Title 1">
            <a:extLst>
              <a:ext uri="{FF2B5EF4-FFF2-40B4-BE49-F238E27FC236}">
                <a16:creationId xmlns:a16="http://schemas.microsoft.com/office/drawing/2014/main" id="{0E927FBA-4FF1-4EBF-B127-5ACFD284E42B}"/>
              </a:ext>
            </a:extLst>
          </p:cNvPr>
          <p:cNvSpPr txBox="1">
            <a:spLocks/>
          </p:cNvSpPr>
          <p:nvPr/>
        </p:nvSpPr>
        <p:spPr>
          <a:xfrm>
            <a:off x="0" y="2514600"/>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kumimoji="0" lang="en-US" sz="2800" b="1" i="0" u="none" strike="noStrike" kern="1200" cap="none" spc="0" normalizeH="0" baseline="0" noProof="0" dirty="0">
                <a:ln>
                  <a:noFill/>
                </a:ln>
                <a:solidFill>
                  <a:schemeClr val="bg1"/>
                </a:solidFill>
                <a:effectLst/>
                <a:uLnTx/>
                <a:uFillTx/>
                <a:latin typeface="+mj-lt"/>
                <a:ea typeface="+mj-ea"/>
                <a:cs typeface="+mj-cs"/>
              </a:rPr>
              <a:t>FACTS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Placeholder 3"/>
          <p:cNvSpPr>
            <a:spLocks noGrp="1" noChangeArrowheads="1"/>
          </p:cNvSpPr>
          <p:nvPr>
            <p:ph type="body" sz="half" idx="2"/>
          </p:nvPr>
        </p:nvSpPr>
        <p:spPr>
          <a:xfrm>
            <a:off x="307975" y="1230312"/>
            <a:ext cx="8378825" cy="4397375"/>
          </a:xfrm>
        </p:spPr>
        <p:txBody>
          <a:bodyPr/>
          <a:lstStyle/>
          <a:p>
            <a:pPr algn="just"/>
            <a:r>
              <a:rPr lang="en-US" altLang="en-US" sz="2000" dirty="0"/>
              <a:t>It is the period of </a:t>
            </a:r>
            <a:r>
              <a:rPr lang="en-US" altLang="en-US" sz="2000" b="1" dirty="0"/>
              <a:t>most rapid brain development</a:t>
            </a:r>
            <a:r>
              <a:rPr lang="en-US" altLang="en-US" sz="2000" dirty="0"/>
              <a:t>. About 80% of the human brain has already developed by age 5.  </a:t>
            </a:r>
          </a:p>
          <a:p>
            <a:pPr algn="just"/>
            <a:endParaRPr lang="en-US" altLang="en-US" sz="2000" dirty="0"/>
          </a:p>
          <a:p>
            <a:pPr algn="just"/>
            <a:r>
              <a:rPr lang="en-US" altLang="en-US" sz="2000" dirty="0"/>
              <a:t>The early years constitute the period </a:t>
            </a:r>
            <a:r>
              <a:rPr lang="en-US" altLang="en-US" sz="2000" b="1" dirty="0"/>
              <a:t>of highest sensitivity</a:t>
            </a:r>
            <a:r>
              <a:rPr lang="en-US" altLang="en-US" sz="2000" dirty="0"/>
              <a:t> to the both enriching environments and adverse environments.</a:t>
            </a:r>
          </a:p>
          <a:p>
            <a:pPr algn="just"/>
            <a:r>
              <a:rPr lang="en-US" altLang="en-US" sz="2000" dirty="0"/>
              <a:t>This period of development </a:t>
            </a:r>
            <a:r>
              <a:rPr lang="en-US" altLang="en-US" sz="2000" b="1" dirty="0"/>
              <a:t>only comes once; </a:t>
            </a:r>
            <a:r>
              <a:rPr lang="en-US" altLang="en-US" sz="2000" dirty="0"/>
              <a:t>if you miss it, there are some fairly long-term consequences for life course outcomes. </a:t>
            </a:r>
          </a:p>
          <a:p>
            <a:pPr algn="just"/>
            <a:endParaRPr lang="en-US" altLang="en-US" sz="2000" b="1" dirty="0"/>
          </a:p>
          <a:p>
            <a:pPr algn="just"/>
            <a:r>
              <a:rPr lang="en-US" altLang="en-US" sz="2000" b="1" dirty="0"/>
              <a:t>Improves equity:</a:t>
            </a:r>
            <a:r>
              <a:rPr lang="en-US" altLang="en-US" sz="2000" dirty="0"/>
              <a:t> Research shows that EARLY CHILDHOOD interventions benefit the poorest and most disadvantaged children the most even though these children currently are the least likely to have access to them. In addition, it is more difficult and costlier to intervene later in children’s lives.</a:t>
            </a:r>
            <a:r>
              <a:rPr lang="en-US" altLang="en-US" sz="2000" b="1" dirty="0"/>
              <a:t> </a:t>
            </a:r>
            <a:endParaRPr lang="en-US" altLang="en-US" sz="2000" dirty="0"/>
          </a:p>
          <a:p>
            <a:endParaRPr lang="en-US" altLang="en-US" sz="2000" dirty="0"/>
          </a:p>
        </p:txBody>
      </p:sp>
      <p:sp>
        <p:nvSpPr>
          <p:cNvPr id="5" name="Date Placeholder 4">
            <a:extLst>
              <a:ext uri="{FF2B5EF4-FFF2-40B4-BE49-F238E27FC236}">
                <a16:creationId xmlns:a16="http://schemas.microsoft.com/office/drawing/2014/main" id="{A7C8FDEE-1868-4A0C-9513-44EF87A5782B}"/>
              </a:ext>
            </a:extLst>
          </p:cNvPr>
          <p:cNvSpPr>
            <a:spLocks noGrp="1"/>
          </p:cNvSpPr>
          <p:nvPr>
            <p:ph type="dt" sz="quarter" idx="10"/>
          </p:nvPr>
        </p:nvSpPr>
        <p:spPr/>
        <p:txBody>
          <a:bodyPr/>
          <a:lstStyle/>
          <a:p>
            <a:pPr>
              <a:defRPr/>
            </a:pPr>
            <a:fld id="{BD06F8A4-49E6-41CC-AE19-835E98D2365D}" type="datetime1">
              <a:rPr lang="en-US"/>
              <a:pPr>
                <a:defRPr/>
              </a:pPr>
              <a:t>7/2/2025</a:t>
            </a:fld>
            <a:endParaRPr lang="en-US"/>
          </a:p>
        </p:txBody>
      </p:sp>
      <p:sp>
        <p:nvSpPr>
          <p:cNvPr id="20485" name="Slide Number Placeholder 1"/>
          <p:cNvSpPr>
            <a:spLocks noGrp="1" noChangeArrowheads="1"/>
          </p:cNvSpPr>
          <p:nvPr>
            <p:ph type="sldNum" sz="quarter" idx="12"/>
          </p:nvPr>
        </p:nvSpPr>
        <p:spPr>
          <a:noFill/>
        </p:spPr>
        <p:txBody>
          <a:bodyPr/>
          <a:lstStyle/>
          <a:p>
            <a:fld id="{35DBC602-A93F-4861-9D4A-DC8DB71C7C74}" type="slidenum">
              <a:rPr lang="en-US" altLang="en-US"/>
              <a:pPr/>
              <a:t>15</a:t>
            </a:fld>
            <a:endParaRPr lang="en-US" altLang="en-US"/>
          </a:p>
        </p:txBody>
      </p:sp>
      <p:sp>
        <p:nvSpPr>
          <p:cNvPr id="7" name="Title 1">
            <a:extLst>
              <a:ext uri="{FF2B5EF4-FFF2-40B4-BE49-F238E27FC236}">
                <a16:creationId xmlns:a16="http://schemas.microsoft.com/office/drawing/2014/main" id="{3ADFF1D2-CFCD-472B-AF3F-1944052AA6E5}"/>
              </a:ext>
            </a:extLst>
          </p:cNvPr>
          <p:cNvSpPr txBox="1">
            <a:spLocks/>
          </p:cNvSpPr>
          <p:nvPr/>
        </p:nvSpPr>
        <p:spPr>
          <a:xfrm>
            <a:off x="0" y="-10886"/>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kumimoji="0" lang="en-US" sz="2800" b="1" i="0" u="none" strike="noStrike" kern="1200" cap="none" spc="0" normalizeH="0" baseline="0" noProof="0" dirty="0">
                <a:ln>
                  <a:noFill/>
                </a:ln>
                <a:solidFill>
                  <a:schemeClr val="bg1"/>
                </a:solidFill>
                <a:effectLst/>
                <a:uLnTx/>
                <a:uFillTx/>
                <a:latin typeface="+mj-lt"/>
                <a:ea typeface="+mj-ea"/>
                <a:cs typeface="+mj-cs"/>
              </a:rPr>
              <a:t>Facts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Placeholder 3"/>
          <p:cNvSpPr>
            <a:spLocks noGrp="1" noChangeArrowheads="1"/>
          </p:cNvSpPr>
          <p:nvPr>
            <p:ph type="body" sz="half" idx="2"/>
          </p:nvPr>
        </p:nvSpPr>
        <p:spPr>
          <a:xfrm>
            <a:off x="304800" y="1255932"/>
            <a:ext cx="8382000" cy="5451475"/>
          </a:xfrm>
        </p:spPr>
        <p:txBody>
          <a:bodyPr/>
          <a:lstStyle/>
          <a:p>
            <a:pPr algn="just"/>
            <a:r>
              <a:rPr lang="en-GB" altLang="en-US" sz="2000" b="1" dirty="0"/>
              <a:t>Return on investment for societies:</a:t>
            </a:r>
            <a:r>
              <a:rPr lang="en-GB" altLang="en-US" sz="2000" dirty="0"/>
              <a:t> Investments in early childhood programmes, starting with the youngest, yield more than a 13% return in reduced poverty and income gaps and increased prosperity and economic competitiveness. </a:t>
            </a:r>
            <a:endParaRPr lang="en-US" altLang="en-US" sz="2000" dirty="0"/>
          </a:p>
          <a:p>
            <a:pPr algn="just"/>
            <a:endParaRPr lang="en-US" altLang="en-US" sz="2000" b="1" dirty="0"/>
          </a:p>
          <a:p>
            <a:pPr algn="just"/>
            <a:r>
              <a:rPr lang="en-US" altLang="en-US" sz="2000" b="1" dirty="0"/>
              <a:t>Cost savings for society:</a:t>
            </a:r>
            <a:r>
              <a:rPr lang="en-US" altLang="en-US" sz="2000" dirty="0"/>
              <a:t> Quality early childhood environment and education will translate into better health, fewer illnesses, good academic skills, and fewer school drop outs and repetition, preparing the child to become a productive citizen. This means less cost to communities.</a:t>
            </a:r>
          </a:p>
          <a:p>
            <a:pPr algn="just"/>
            <a:endParaRPr lang="en-US" altLang="en-US" sz="2000" b="1" dirty="0"/>
          </a:p>
          <a:p>
            <a:pPr algn="just"/>
            <a:r>
              <a:rPr lang="en-US" altLang="en-US" sz="2000" b="1" dirty="0"/>
              <a:t>Poverty reduction:</a:t>
            </a:r>
            <a:r>
              <a:rPr lang="en-US" altLang="en-US" sz="2000" dirty="0"/>
              <a:t> Quality early childhood development experiences and education lead to better success in school, which in turn prepares the child to become an adult with higher employment and earnings, better health, and lower levels of dependency on families and society as well as lower crime rates compared to children who don’t have these opportunities.</a:t>
            </a:r>
          </a:p>
          <a:p>
            <a:endParaRPr lang="en-US" altLang="en-US" sz="1800" dirty="0"/>
          </a:p>
        </p:txBody>
      </p:sp>
      <p:sp>
        <p:nvSpPr>
          <p:cNvPr id="5" name="Date Placeholder 4">
            <a:extLst>
              <a:ext uri="{FF2B5EF4-FFF2-40B4-BE49-F238E27FC236}">
                <a16:creationId xmlns:a16="http://schemas.microsoft.com/office/drawing/2014/main" id="{C26CA7E8-4B96-4973-A264-9607D28E2DF5}"/>
              </a:ext>
            </a:extLst>
          </p:cNvPr>
          <p:cNvSpPr>
            <a:spLocks noGrp="1"/>
          </p:cNvSpPr>
          <p:nvPr>
            <p:ph type="dt" sz="quarter" idx="10"/>
          </p:nvPr>
        </p:nvSpPr>
        <p:spPr/>
        <p:txBody>
          <a:bodyPr/>
          <a:lstStyle/>
          <a:p>
            <a:pPr>
              <a:defRPr/>
            </a:pPr>
            <a:fld id="{BA665A7F-FA9D-4A34-B6B1-F1BA6313D211}" type="datetime1">
              <a:rPr lang="en-US"/>
              <a:pPr>
                <a:defRPr/>
              </a:pPr>
              <a:t>7/2/2025</a:t>
            </a:fld>
            <a:endParaRPr lang="en-US"/>
          </a:p>
        </p:txBody>
      </p:sp>
      <p:sp>
        <p:nvSpPr>
          <p:cNvPr id="21509" name="Slide Number Placeholder 1"/>
          <p:cNvSpPr>
            <a:spLocks noGrp="1" noChangeArrowheads="1"/>
          </p:cNvSpPr>
          <p:nvPr>
            <p:ph type="sldNum" sz="quarter" idx="12"/>
          </p:nvPr>
        </p:nvSpPr>
        <p:spPr>
          <a:noFill/>
        </p:spPr>
        <p:txBody>
          <a:bodyPr/>
          <a:lstStyle/>
          <a:p>
            <a:fld id="{35C60197-F668-4B67-A82B-1844432F50F9}" type="slidenum">
              <a:rPr lang="en-US" altLang="en-US"/>
              <a:pPr/>
              <a:t>16</a:t>
            </a:fld>
            <a:endParaRPr lang="en-US" altLang="en-US"/>
          </a:p>
        </p:txBody>
      </p:sp>
      <p:sp>
        <p:nvSpPr>
          <p:cNvPr id="7" name="Title 1">
            <a:extLst>
              <a:ext uri="{FF2B5EF4-FFF2-40B4-BE49-F238E27FC236}">
                <a16:creationId xmlns:a16="http://schemas.microsoft.com/office/drawing/2014/main" id="{BC1A4056-7893-48D7-AA07-AE19962129DC}"/>
              </a:ext>
            </a:extLst>
          </p:cNvPr>
          <p:cNvSpPr txBox="1">
            <a:spLocks/>
          </p:cNvSpPr>
          <p:nvPr/>
        </p:nvSpPr>
        <p:spPr>
          <a:xfrm>
            <a:off x="23446" y="0"/>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kumimoji="0" lang="en-US" sz="2800" b="1" i="0" u="none" strike="noStrike" kern="1200" cap="none" spc="0" normalizeH="0" baseline="0" noProof="0" dirty="0">
                <a:ln>
                  <a:noFill/>
                </a:ln>
                <a:solidFill>
                  <a:schemeClr val="bg1"/>
                </a:solidFill>
                <a:effectLst/>
                <a:uLnTx/>
                <a:uFillTx/>
                <a:latin typeface="+mj-lt"/>
                <a:ea typeface="+mj-ea"/>
                <a:cs typeface="+mj-cs"/>
              </a:rPr>
              <a:t>Continued…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noChangeArrowheads="1"/>
          </p:cNvSpPr>
          <p:nvPr>
            <p:ph type="body" sz="half" idx="2"/>
          </p:nvPr>
        </p:nvSpPr>
        <p:spPr>
          <a:xfrm>
            <a:off x="457200" y="1083468"/>
            <a:ext cx="8229600" cy="5393532"/>
          </a:xfrm>
        </p:spPr>
        <p:txBody>
          <a:bodyPr>
            <a:normAutofit lnSpcReduction="10000"/>
          </a:bodyPr>
          <a:lstStyle/>
          <a:p>
            <a:r>
              <a:rPr lang="en-US" altLang="en-US" sz="1600" b="1" dirty="0"/>
              <a:t>Stimulation</a:t>
            </a:r>
            <a:r>
              <a:rPr lang="en-US" altLang="en-US" sz="1600" dirty="0"/>
              <a:t> sparks connections between brain cells. </a:t>
            </a:r>
          </a:p>
          <a:p>
            <a:pPr lvl="1"/>
            <a:r>
              <a:rPr lang="en-US" altLang="en-US" sz="1600" dirty="0"/>
              <a:t>Talking to, singing with, cuddling, and playing with children may seem like simple actions — but they serve an important function by building and strengthening neural connections in a baby’s developing brain. Without them, brain development can be hindered. </a:t>
            </a:r>
          </a:p>
          <a:p>
            <a:r>
              <a:rPr lang="en-US" altLang="en-US" sz="1600" dirty="0"/>
              <a:t> </a:t>
            </a:r>
          </a:p>
          <a:p>
            <a:r>
              <a:rPr lang="en-US" altLang="en-US" sz="1600" b="1" dirty="0"/>
              <a:t>Adequate nutrition</a:t>
            </a:r>
            <a:r>
              <a:rPr lang="en-US" altLang="en-US" sz="1600" dirty="0"/>
              <a:t> also fuels connections between brain cells. </a:t>
            </a:r>
          </a:p>
          <a:p>
            <a:pPr lvl="1"/>
            <a:r>
              <a:rPr lang="en-US" altLang="en-US" sz="1600" dirty="0"/>
              <a:t>In early childhood, the brain consumes almost 50 to 75 per cent of the energy that a baby’s body absorbs from food.  </a:t>
            </a:r>
          </a:p>
          <a:p>
            <a:pPr lvl="1"/>
            <a:r>
              <a:rPr lang="en-US" altLang="en-US" sz="1600" dirty="0"/>
              <a:t>A lack of nutrition in early childhood can lead to stunting — a condition that affects almost one quarter of children under five worldwide. Stunting is characterized by low height for age, and cognitive defects that hinder </a:t>
            </a:r>
            <a:r>
              <a:rPr lang="en-US" altLang="en-US" sz="1600" i="1" dirty="0"/>
              <a:t>learning</a:t>
            </a:r>
            <a:r>
              <a:rPr lang="en-US" altLang="en-US" sz="1600" dirty="0"/>
              <a:t> in school and </a:t>
            </a:r>
            <a:r>
              <a:rPr lang="en-US" altLang="en-US" sz="1600" i="1" dirty="0"/>
              <a:t>earning </a:t>
            </a:r>
            <a:r>
              <a:rPr lang="en-US" altLang="en-US" sz="1600" dirty="0"/>
              <a:t>in adulthood. </a:t>
            </a:r>
          </a:p>
          <a:p>
            <a:r>
              <a:rPr lang="en-US" altLang="en-US" sz="1600" dirty="0"/>
              <a:t> </a:t>
            </a:r>
          </a:p>
          <a:p>
            <a:r>
              <a:rPr lang="en-US" altLang="en-US" sz="1600" dirty="0"/>
              <a:t>Early brain development depends on</a:t>
            </a:r>
            <a:r>
              <a:rPr lang="en-US" altLang="en-US" sz="1600" b="1" dirty="0"/>
              <a:t> protection from violence</a:t>
            </a:r>
            <a:r>
              <a:rPr lang="en-US" altLang="en-US" sz="1600" dirty="0"/>
              <a:t>. </a:t>
            </a:r>
          </a:p>
          <a:p>
            <a:pPr lvl="1"/>
            <a:r>
              <a:rPr lang="en-US" altLang="en-US" sz="1600" dirty="0"/>
              <a:t>When an infant or young child experiences violence, abuse or neglect, it can result in abnormally high levels of stress — “toxic” stress — that can disrupt brain connectivity. </a:t>
            </a:r>
          </a:p>
          <a:p>
            <a:r>
              <a:rPr lang="en-US" altLang="en-US" sz="1600" dirty="0"/>
              <a:t> </a:t>
            </a:r>
          </a:p>
          <a:p>
            <a:r>
              <a:rPr lang="en-US" altLang="en-US" sz="1600" dirty="0"/>
              <a:t>Healthy brain development depends on </a:t>
            </a:r>
            <a:r>
              <a:rPr lang="en-US" altLang="en-US" sz="1600" b="1" dirty="0"/>
              <a:t>protection from air pollution and other environmental hazards</a:t>
            </a:r>
            <a:r>
              <a:rPr lang="en-US" altLang="en-US" sz="1600" dirty="0"/>
              <a:t>. </a:t>
            </a:r>
          </a:p>
          <a:p>
            <a:pPr lvl="1"/>
            <a:r>
              <a:rPr lang="en-US" altLang="en-US" sz="1600" dirty="0"/>
              <a:t>Emerging research shows that small particles of pollution can break down critical barriers in a child’s brain, leading to the loss and damage of neural tissue. </a:t>
            </a:r>
          </a:p>
          <a:p>
            <a:endParaRPr lang="en-US" altLang="en-US" dirty="0"/>
          </a:p>
        </p:txBody>
      </p:sp>
      <p:sp>
        <p:nvSpPr>
          <p:cNvPr id="5" name="Date Placeholder 4">
            <a:extLst>
              <a:ext uri="{FF2B5EF4-FFF2-40B4-BE49-F238E27FC236}">
                <a16:creationId xmlns:a16="http://schemas.microsoft.com/office/drawing/2014/main" id="{A13DBCF4-55FB-44C5-AEB4-A972D473C6AE}"/>
              </a:ext>
            </a:extLst>
          </p:cNvPr>
          <p:cNvSpPr>
            <a:spLocks noGrp="1"/>
          </p:cNvSpPr>
          <p:nvPr>
            <p:ph type="dt" sz="quarter" idx="10"/>
          </p:nvPr>
        </p:nvSpPr>
        <p:spPr/>
        <p:txBody>
          <a:bodyPr/>
          <a:lstStyle/>
          <a:p>
            <a:pPr>
              <a:defRPr/>
            </a:pPr>
            <a:fld id="{65A22B07-88E9-4E6B-AB80-214060B66C43}" type="datetime1">
              <a:rPr lang="en-US"/>
              <a:pPr>
                <a:defRPr/>
              </a:pPr>
              <a:t>7/2/2025</a:t>
            </a:fld>
            <a:endParaRPr lang="en-US"/>
          </a:p>
        </p:txBody>
      </p:sp>
      <p:sp>
        <p:nvSpPr>
          <p:cNvPr id="22534" name="Slide Number Placeholder 1"/>
          <p:cNvSpPr>
            <a:spLocks noGrp="1" noChangeArrowheads="1"/>
          </p:cNvSpPr>
          <p:nvPr>
            <p:ph type="sldNum" sz="quarter" idx="12"/>
          </p:nvPr>
        </p:nvSpPr>
        <p:spPr>
          <a:noFill/>
        </p:spPr>
        <p:txBody>
          <a:bodyPr/>
          <a:lstStyle/>
          <a:p>
            <a:fld id="{DC93B520-A2C2-4C4D-9153-452AAE9052A3}" type="slidenum">
              <a:rPr lang="en-US" altLang="en-US"/>
              <a:pPr/>
              <a:t>17</a:t>
            </a:fld>
            <a:endParaRPr lang="en-US" altLang="en-US"/>
          </a:p>
        </p:txBody>
      </p:sp>
      <p:sp>
        <p:nvSpPr>
          <p:cNvPr id="7" name="Title 1">
            <a:extLst>
              <a:ext uri="{FF2B5EF4-FFF2-40B4-BE49-F238E27FC236}">
                <a16:creationId xmlns:a16="http://schemas.microsoft.com/office/drawing/2014/main" id="{E33F5543-9B41-45DF-A5CE-EFF119D6DF73}"/>
              </a:ext>
            </a:extLst>
          </p:cNvPr>
          <p:cNvSpPr txBox="1">
            <a:spLocks/>
          </p:cNvSpPr>
          <p:nvPr/>
        </p:nvSpPr>
        <p:spPr>
          <a:xfrm>
            <a:off x="0" y="-23446"/>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kumimoji="0" lang="en-US" sz="2800" b="1" i="0" u="none" strike="noStrike" kern="1200" cap="none" spc="0" normalizeH="0" baseline="0" noProof="0" dirty="0">
                <a:ln>
                  <a:noFill/>
                </a:ln>
                <a:solidFill>
                  <a:schemeClr val="bg1"/>
                </a:solidFill>
                <a:effectLst/>
                <a:uLnTx/>
                <a:uFillTx/>
                <a:latin typeface="+mj-lt"/>
                <a:ea typeface="+mj-ea"/>
                <a:cs typeface="+mj-cs"/>
              </a:rPr>
              <a:t>What Brain Needs in the early Years?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4">
                                            <p:txEl>
                                              <p:pRg st="7" end="7"/>
                                            </p:txEl>
                                          </p:spTgt>
                                        </p:tgtEl>
                                        <p:attrNameLst>
                                          <p:attrName>style.visibility</p:attrName>
                                        </p:attrNameLst>
                                      </p:cBhvr>
                                      <p:to>
                                        <p:strVal val="visible"/>
                                      </p:to>
                                    </p:set>
                                    <p:anim calcmode="lin" valueType="num">
                                      <p:cBhvr additive="base">
                                        <p:cTn id="4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7" end="7"/>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 calcmode="lin" valueType="num">
                                      <p:cBhvr additive="base">
                                        <p:cTn id="47"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txEl>
                                              <p:pRg st="9" end="9"/>
                                            </p:txEl>
                                          </p:spTgt>
                                        </p:tgtEl>
                                        <p:attrNameLst>
                                          <p:attrName>style.visibility</p:attrName>
                                        </p:attrNameLst>
                                      </p:cBhvr>
                                      <p:to>
                                        <p:strVal val="visible"/>
                                      </p:to>
                                    </p:set>
                                    <p:anim calcmode="lin" valueType="num">
                                      <p:cBhvr additive="base">
                                        <p:cTn id="53"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
                                            <p:txEl>
                                              <p:pRg st="10" end="10"/>
                                            </p:txEl>
                                          </p:spTgt>
                                        </p:tgtEl>
                                        <p:attrNameLst>
                                          <p:attrName>style.visibility</p:attrName>
                                        </p:attrNameLst>
                                      </p:cBhvr>
                                      <p:to>
                                        <p:strVal val="visible"/>
                                      </p:to>
                                    </p:set>
                                    <p:anim calcmode="lin" valueType="num">
                                      <p:cBhvr additive="base">
                                        <p:cTn id="59"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
                                            <p:txEl>
                                              <p:pRg st="10" end="10"/>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
                                            <p:txEl>
                                              <p:pRg st="11" end="11"/>
                                            </p:txEl>
                                          </p:spTgt>
                                        </p:tgtEl>
                                        <p:attrNameLst>
                                          <p:attrName>style.visibility</p:attrName>
                                        </p:attrNameLst>
                                      </p:cBhvr>
                                      <p:to>
                                        <p:strVal val="visible"/>
                                      </p:to>
                                    </p:set>
                                    <p:anim calcmode="lin" valueType="num">
                                      <p:cBhvr additive="base">
                                        <p:cTn id="63"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Placeholder 3"/>
          <p:cNvSpPr>
            <a:spLocks noGrp="1" noChangeArrowheads="1"/>
          </p:cNvSpPr>
          <p:nvPr>
            <p:ph type="body" sz="half" idx="2"/>
          </p:nvPr>
        </p:nvSpPr>
        <p:spPr>
          <a:xfrm>
            <a:off x="457200" y="1435100"/>
            <a:ext cx="8005763" cy="4691063"/>
          </a:xfrm>
        </p:spPr>
        <p:txBody>
          <a:bodyPr>
            <a:normAutofit lnSpcReduction="10000"/>
          </a:bodyPr>
          <a:lstStyle/>
          <a:p>
            <a:pPr marL="342900" indent="-342900" algn="just">
              <a:buFont typeface="Wingdings" panose="05000000000000000000" pitchFamily="2" charset="2"/>
              <a:buChar char="ü"/>
            </a:pPr>
            <a:r>
              <a:rPr lang="en-US" altLang="en-US" sz="2000" dirty="0"/>
              <a:t>Child development is the period from conception (pregnancy) to primary school entry age (0-8 years)</a:t>
            </a:r>
          </a:p>
          <a:p>
            <a:pPr marL="342900" indent="-342900" algn="just">
              <a:buFont typeface="Wingdings" panose="05000000000000000000" pitchFamily="2" charset="2"/>
              <a:buChar char="ü"/>
            </a:pPr>
            <a:endParaRPr lang="en-US" altLang="en-US" sz="2000" dirty="0"/>
          </a:p>
          <a:p>
            <a:pPr marL="342900" indent="-342900" algn="just">
              <a:buFont typeface="Wingdings" panose="05000000000000000000" pitchFamily="2" charset="2"/>
              <a:buChar char="ü"/>
            </a:pPr>
            <a:r>
              <a:rPr lang="en-US" altLang="en-US" sz="2000" dirty="0"/>
              <a:t>Early Childhood development (ECD) consists of integrated services such as good health, balance nutrition, safety and security of child, clean and good parent-child interaction with lots of play and communication </a:t>
            </a:r>
          </a:p>
          <a:p>
            <a:pPr marL="342900" indent="-342900" algn="just">
              <a:buFont typeface="Wingdings" panose="05000000000000000000" pitchFamily="2" charset="2"/>
              <a:buChar char="ü"/>
            </a:pPr>
            <a:endParaRPr lang="en-US" altLang="en-US" sz="2000" dirty="0"/>
          </a:p>
          <a:p>
            <a:pPr marL="342900" indent="-342900" algn="just">
              <a:buFont typeface="Wingdings" panose="05000000000000000000" pitchFamily="2" charset="2"/>
              <a:buChar char="ü"/>
            </a:pPr>
            <a:r>
              <a:rPr lang="en-US" altLang="en-US" sz="2000" dirty="0"/>
              <a:t>Ensure your child has these services to be healthy, perform well in school, like school with reduced repetition of class, complete school to job, and become a good citizen, and take be able to take care of his/her own family. </a:t>
            </a:r>
          </a:p>
          <a:p>
            <a:pPr marL="342900" indent="-342900" algn="just">
              <a:buFont typeface="Wingdings" panose="05000000000000000000" pitchFamily="2" charset="2"/>
              <a:buChar char="ü"/>
            </a:pPr>
            <a:endParaRPr lang="en-US" altLang="en-US" sz="2000" dirty="0"/>
          </a:p>
          <a:p>
            <a:pPr marL="342900" indent="-342900" algn="just">
              <a:buFont typeface="Wingdings" panose="05000000000000000000" pitchFamily="2" charset="2"/>
              <a:buChar char="ü"/>
            </a:pPr>
            <a:r>
              <a:rPr lang="en-US" altLang="en-US" sz="2000" dirty="0"/>
              <a:t>From conception to three years of life are very important in the provision of nurturing care because more than 80% of brain develops during this time and is a critical period.</a:t>
            </a:r>
          </a:p>
          <a:p>
            <a:endParaRPr lang="en-US" altLang="en-US" sz="1800" dirty="0"/>
          </a:p>
        </p:txBody>
      </p:sp>
      <p:sp>
        <p:nvSpPr>
          <p:cNvPr id="5" name="Date Placeholder 4">
            <a:extLst>
              <a:ext uri="{FF2B5EF4-FFF2-40B4-BE49-F238E27FC236}">
                <a16:creationId xmlns:a16="http://schemas.microsoft.com/office/drawing/2014/main" id="{4CDFDFCD-D90F-4C95-84CD-7B1176B48443}"/>
              </a:ext>
            </a:extLst>
          </p:cNvPr>
          <p:cNvSpPr>
            <a:spLocks noGrp="1"/>
          </p:cNvSpPr>
          <p:nvPr>
            <p:ph type="dt" sz="quarter" idx="10"/>
          </p:nvPr>
        </p:nvSpPr>
        <p:spPr/>
        <p:txBody>
          <a:bodyPr/>
          <a:lstStyle/>
          <a:p>
            <a:pPr>
              <a:defRPr/>
            </a:pPr>
            <a:fld id="{853D4FF3-7ECE-4B53-9FF7-910D2D314617}" type="datetime1">
              <a:rPr lang="en-US"/>
              <a:pPr>
                <a:defRPr/>
              </a:pPr>
              <a:t>7/2/2025</a:t>
            </a:fld>
            <a:endParaRPr lang="en-US"/>
          </a:p>
        </p:txBody>
      </p:sp>
      <p:sp>
        <p:nvSpPr>
          <p:cNvPr id="23558" name="Slide Number Placeholder 1"/>
          <p:cNvSpPr>
            <a:spLocks noGrp="1" noChangeArrowheads="1"/>
          </p:cNvSpPr>
          <p:nvPr>
            <p:ph type="sldNum" sz="quarter" idx="12"/>
          </p:nvPr>
        </p:nvSpPr>
        <p:spPr>
          <a:noFill/>
        </p:spPr>
        <p:txBody>
          <a:bodyPr/>
          <a:lstStyle/>
          <a:p>
            <a:fld id="{D5F9047A-0C69-4F63-9763-B55642EF5A52}" type="slidenum">
              <a:rPr lang="en-US" altLang="en-US"/>
              <a:pPr/>
              <a:t>18</a:t>
            </a:fld>
            <a:endParaRPr lang="en-US" altLang="en-US"/>
          </a:p>
        </p:txBody>
      </p:sp>
      <p:sp>
        <p:nvSpPr>
          <p:cNvPr id="7" name="Title 1">
            <a:extLst>
              <a:ext uri="{FF2B5EF4-FFF2-40B4-BE49-F238E27FC236}">
                <a16:creationId xmlns:a16="http://schemas.microsoft.com/office/drawing/2014/main" id="{C998D0A1-6E17-46AA-B355-99EAC18CE7E5}"/>
              </a:ext>
            </a:extLst>
          </p:cNvPr>
          <p:cNvSpPr txBox="1">
            <a:spLocks/>
          </p:cNvSpPr>
          <p:nvPr/>
        </p:nvSpPr>
        <p:spPr>
          <a:xfrm>
            <a:off x="0" y="0"/>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lang="en-US" altLang="en-US" sz="2800" b="1" dirty="0">
                <a:solidFill>
                  <a:schemeClr val="bg1"/>
                </a:solidFill>
              </a:rPr>
              <a:t>KEY MESSAGES</a:t>
            </a:r>
            <a:endParaRPr kumimoji="0" lang="en-US"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0"/>
            <a:ext cx="9144000" cy="1066800"/>
          </a:xfrm>
          <a:prstGeom prst="rect">
            <a:avLst/>
          </a:prstGeom>
          <a:solidFill>
            <a:schemeClr val="accent3"/>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bg1"/>
                </a:solidFill>
                <a:effectLst/>
                <a:uLnTx/>
                <a:uFillTx/>
                <a:latin typeface="+mj-lt"/>
                <a:ea typeface="+mj-ea"/>
                <a:cs typeface="+mj-cs"/>
              </a:rPr>
              <a:t>Early Childhood Development</a:t>
            </a:r>
          </a:p>
          <a:p>
            <a:pPr algn="ctr">
              <a:spcBef>
                <a:spcPct val="0"/>
              </a:spcBef>
              <a:defRPr/>
            </a:pPr>
            <a:r>
              <a:rPr lang="en-US" altLang="en-US" sz="2800" b="1" dirty="0">
                <a:solidFill>
                  <a:schemeClr val="bg1"/>
                </a:solidFill>
              </a:rPr>
              <a:t>Key Family Care Practices </a:t>
            </a:r>
            <a:r>
              <a:rPr kumimoji="0" lang="en-US" sz="2800" b="1" i="0" u="none" strike="noStrike" kern="1200" cap="none" spc="0" normalizeH="0" baseline="0" noProof="0" dirty="0">
                <a:ln>
                  <a:noFill/>
                </a:ln>
                <a:solidFill>
                  <a:schemeClr val="bg1"/>
                </a:solidFill>
                <a:effectLst/>
                <a:uLnTx/>
                <a:uFillTx/>
                <a:latin typeface="+mj-lt"/>
                <a:ea typeface="+mj-ea"/>
                <a:cs typeface="+mj-cs"/>
              </a:rPr>
              <a:t> </a:t>
            </a:r>
          </a:p>
        </p:txBody>
      </p:sp>
      <p:pic>
        <p:nvPicPr>
          <p:cNvPr id="2" name="Picture 1">
            <a:extLst>
              <a:ext uri="{FF2B5EF4-FFF2-40B4-BE49-F238E27FC236}">
                <a16:creationId xmlns:a16="http://schemas.microsoft.com/office/drawing/2014/main" id="{B61240EC-561E-44FA-974A-888EFDAE2293}"/>
              </a:ext>
            </a:extLst>
          </p:cNvPr>
          <p:cNvPicPr>
            <a:picLocks noChangeAspect="1"/>
          </p:cNvPicPr>
          <p:nvPr/>
        </p:nvPicPr>
        <p:blipFill>
          <a:blip r:embed="rId2"/>
          <a:stretch>
            <a:fillRect/>
          </a:stretch>
        </p:blipFill>
        <p:spPr>
          <a:xfrm>
            <a:off x="1790700" y="1404937"/>
            <a:ext cx="5562600" cy="4048125"/>
          </a:xfrm>
          <a:prstGeom prst="rect">
            <a:avLst/>
          </a:prstGeom>
        </p:spPr>
      </p:pic>
    </p:spTree>
    <p:extLst>
      <p:ext uri="{BB962C8B-B14F-4D97-AF65-F5344CB8AC3E}">
        <p14:creationId xmlns:p14="http://schemas.microsoft.com/office/powerpoint/2010/main" val="3900664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noChangeArrowheads="1"/>
          </p:cNvSpPr>
          <p:nvPr>
            <p:ph idx="1"/>
          </p:nvPr>
        </p:nvSpPr>
        <p:spPr/>
        <p:txBody>
          <a:bodyPr/>
          <a:lstStyle/>
          <a:p>
            <a:r>
              <a:rPr lang="en-US" altLang="en-US" sz="2400" dirty="0"/>
              <a:t>Early Childhood Development and its importance</a:t>
            </a:r>
          </a:p>
          <a:p>
            <a:endParaRPr lang="en-US" altLang="en-US" sz="2400" dirty="0"/>
          </a:p>
          <a:p>
            <a:r>
              <a:rPr lang="en-US" altLang="en-US" sz="2400" dirty="0"/>
              <a:t>Introduction to nurturing care, positive parenting and key family care practices</a:t>
            </a:r>
          </a:p>
          <a:p>
            <a:endParaRPr lang="en-US" altLang="en-US" sz="2400" dirty="0"/>
          </a:p>
          <a:p>
            <a:r>
              <a:rPr lang="en-US" altLang="en-US" sz="2400" dirty="0"/>
              <a:t>Family and harmonious relationship</a:t>
            </a:r>
          </a:p>
          <a:p>
            <a:endParaRPr lang="en-US" altLang="en-US" dirty="0"/>
          </a:p>
        </p:txBody>
      </p:sp>
      <p:sp>
        <p:nvSpPr>
          <p:cNvPr id="6150" name="Slide Number Placeholder 1"/>
          <p:cNvSpPr>
            <a:spLocks noGrp="1" noChangeArrowheads="1"/>
          </p:cNvSpPr>
          <p:nvPr>
            <p:ph type="sldNum" sz="quarter" idx="12"/>
          </p:nvPr>
        </p:nvSpPr>
        <p:spPr>
          <a:noFill/>
        </p:spPr>
        <p:txBody>
          <a:bodyPr/>
          <a:lstStyle/>
          <a:p>
            <a:fld id="{38F90E0F-048F-4A06-9E37-D0EDF78BC822}" type="slidenum">
              <a:rPr lang="en-US" altLang="en-US"/>
              <a:pPr/>
              <a:t>3</a:t>
            </a:fld>
            <a:endParaRPr lang="en-US" altLang="en-US"/>
          </a:p>
        </p:txBody>
      </p:sp>
      <p:sp>
        <p:nvSpPr>
          <p:cNvPr id="7" name="Title 1">
            <a:extLst>
              <a:ext uri="{FF2B5EF4-FFF2-40B4-BE49-F238E27FC236}">
                <a16:creationId xmlns:a16="http://schemas.microsoft.com/office/drawing/2014/main" id="{44A08D07-909D-418D-9DB5-8D2BD1BB6F60}"/>
              </a:ext>
            </a:extLst>
          </p:cNvPr>
          <p:cNvSpPr txBox="1">
            <a:spLocks/>
          </p:cNvSpPr>
          <p:nvPr/>
        </p:nvSpPr>
        <p:spPr>
          <a:xfrm>
            <a:off x="-7034" y="-29308"/>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lang="en-US" altLang="en-US" sz="2800" b="1" dirty="0">
                <a:solidFill>
                  <a:schemeClr val="bg1"/>
                </a:solidFill>
              </a:rPr>
              <a:t>Basic Concepts</a:t>
            </a:r>
            <a:endParaRPr kumimoji="0" lang="en-US"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59148A-AA6E-4E10-B4FD-1963ACF271A9}"/>
              </a:ext>
            </a:extLst>
          </p:cNvPr>
          <p:cNvSpPr>
            <a:spLocks noGrp="1"/>
          </p:cNvSpPr>
          <p:nvPr>
            <p:ph idx="1"/>
          </p:nvPr>
        </p:nvSpPr>
        <p:spPr>
          <a:xfrm>
            <a:off x="685800" y="1676400"/>
            <a:ext cx="7620000" cy="3962400"/>
          </a:xfrm>
        </p:spPr>
        <p:txBody>
          <a:bodyPr/>
          <a:lstStyle/>
          <a:p>
            <a:pPr marL="0" indent="0">
              <a:defRPr/>
            </a:pPr>
            <a:r>
              <a:rPr lang="en-US" sz="2000" dirty="0"/>
              <a:t>Upon completion of this session participants should be able to:</a:t>
            </a:r>
          </a:p>
          <a:p>
            <a:pPr marL="0" indent="0">
              <a:defRPr/>
            </a:pPr>
            <a:endParaRPr lang="en-US" sz="400" dirty="0"/>
          </a:p>
          <a:p>
            <a:pPr marL="0" indent="0">
              <a:defRPr/>
            </a:pPr>
            <a:r>
              <a:rPr lang="en-US" sz="2000" dirty="0"/>
              <a:t>Explain what is early childhood period and early childhood development</a:t>
            </a:r>
          </a:p>
          <a:p>
            <a:pPr marL="0" indent="0">
              <a:defRPr/>
            </a:pPr>
            <a:endParaRPr lang="en-US" sz="1050" dirty="0"/>
          </a:p>
          <a:p>
            <a:pPr marL="0" indent="0">
              <a:defRPr/>
            </a:pPr>
            <a:r>
              <a:rPr lang="en-US" sz="2000" dirty="0"/>
              <a:t>Understand the critical situation of young children in Pakistan with respect to ECD</a:t>
            </a:r>
          </a:p>
          <a:p>
            <a:pPr marL="0" indent="0">
              <a:defRPr/>
            </a:pPr>
            <a:r>
              <a:rPr lang="en-US" sz="2000" dirty="0"/>
              <a:t>indicators</a:t>
            </a:r>
          </a:p>
          <a:p>
            <a:pPr marL="0" indent="0">
              <a:defRPr/>
            </a:pPr>
            <a:endParaRPr lang="en-US" sz="1050" dirty="0"/>
          </a:p>
          <a:p>
            <a:pPr marL="0" indent="0">
              <a:defRPr/>
            </a:pPr>
            <a:r>
              <a:rPr lang="en-US" sz="2000" dirty="0"/>
              <a:t>Explain the importance of investing in comprehensive early childhood development</a:t>
            </a:r>
          </a:p>
          <a:p>
            <a:pPr marL="0" indent="0">
              <a:defRPr/>
            </a:pPr>
            <a:r>
              <a:rPr lang="en-US" sz="2000" dirty="0"/>
              <a:t>care services</a:t>
            </a:r>
          </a:p>
          <a:p>
            <a:pPr marL="0" indent="0">
              <a:defRPr/>
            </a:pPr>
            <a:r>
              <a:rPr lang="en-US" sz="2000" dirty="0"/>
              <a:t>Duration: 90 mins</a:t>
            </a:r>
          </a:p>
        </p:txBody>
      </p:sp>
      <p:sp>
        <p:nvSpPr>
          <p:cNvPr id="4" name="Date Placeholder 3">
            <a:extLst>
              <a:ext uri="{FF2B5EF4-FFF2-40B4-BE49-F238E27FC236}">
                <a16:creationId xmlns:a16="http://schemas.microsoft.com/office/drawing/2014/main" id="{7EF85534-1B4B-4715-BAA8-70E3CE5ECA41}"/>
              </a:ext>
            </a:extLst>
          </p:cNvPr>
          <p:cNvSpPr>
            <a:spLocks noGrp="1"/>
          </p:cNvSpPr>
          <p:nvPr>
            <p:ph type="dt" sz="quarter" idx="10"/>
          </p:nvPr>
        </p:nvSpPr>
        <p:spPr/>
        <p:txBody>
          <a:bodyPr/>
          <a:lstStyle/>
          <a:p>
            <a:pPr>
              <a:defRPr/>
            </a:pPr>
            <a:fld id="{BF87EFB7-8F65-4721-AAF1-22777B774B5D}" type="datetime1">
              <a:rPr lang="en-US"/>
              <a:pPr>
                <a:defRPr/>
              </a:pPr>
              <a:t>7/2/2025</a:t>
            </a:fld>
            <a:endParaRPr lang="en-US"/>
          </a:p>
        </p:txBody>
      </p:sp>
      <p:sp>
        <p:nvSpPr>
          <p:cNvPr id="7174" name="Slide Number Placeholder 1"/>
          <p:cNvSpPr>
            <a:spLocks noGrp="1" noChangeArrowheads="1"/>
          </p:cNvSpPr>
          <p:nvPr>
            <p:ph type="sldNum" sz="quarter" idx="12"/>
          </p:nvPr>
        </p:nvSpPr>
        <p:spPr>
          <a:noFill/>
        </p:spPr>
        <p:txBody>
          <a:bodyPr/>
          <a:lstStyle/>
          <a:p>
            <a:fld id="{0F9BFBC7-AAD8-4380-B4B2-4955C69A2FD1}" type="slidenum">
              <a:rPr lang="en-US" altLang="en-US"/>
              <a:pPr/>
              <a:t>4</a:t>
            </a:fld>
            <a:endParaRPr lang="en-US" altLang="en-US"/>
          </a:p>
        </p:txBody>
      </p:sp>
      <p:sp>
        <p:nvSpPr>
          <p:cNvPr id="9" name="Title 1">
            <a:extLst>
              <a:ext uri="{FF2B5EF4-FFF2-40B4-BE49-F238E27FC236}">
                <a16:creationId xmlns:a16="http://schemas.microsoft.com/office/drawing/2014/main" id="{AB745CF6-52FF-4DD3-A360-FA25A75294FD}"/>
              </a:ext>
            </a:extLst>
          </p:cNvPr>
          <p:cNvSpPr txBox="1">
            <a:spLocks/>
          </p:cNvSpPr>
          <p:nvPr/>
        </p:nvSpPr>
        <p:spPr>
          <a:xfrm>
            <a:off x="-7034" y="-29308"/>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lang="en-US" altLang="en-US" sz="2800" b="1" dirty="0">
                <a:solidFill>
                  <a:schemeClr val="bg1"/>
                </a:solidFill>
              </a:rPr>
              <a:t>Learning Objectives</a:t>
            </a:r>
            <a:endParaRPr kumimoji="0" lang="en-US"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90D1B3-B213-4414-8495-DC1056838124}"/>
              </a:ext>
            </a:extLst>
          </p:cNvPr>
          <p:cNvSpPr>
            <a:spLocks noGrp="1"/>
          </p:cNvSpPr>
          <p:nvPr>
            <p:ph idx="1"/>
          </p:nvPr>
        </p:nvSpPr>
        <p:spPr/>
        <p:txBody>
          <a:bodyPr/>
          <a:lstStyle/>
          <a:p>
            <a:pPr marL="0" indent="0">
              <a:buNone/>
              <a:defRPr/>
            </a:pPr>
            <a:r>
              <a:rPr lang="en-US" dirty="0"/>
              <a:t>Concept of early childhood and ECD   </a:t>
            </a:r>
          </a:p>
          <a:p>
            <a:pPr marL="0" indent="0">
              <a:defRPr/>
            </a:pPr>
            <a:endParaRPr lang="en-US" dirty="0"/>
          </a:p>
          <a:p>
            <a:pPr marL="0" indent="0">
              <a:buNone/>
              <a:defRPr/>
            </a:pPr>
            <a:r>
              <a:rPr lang="en-US" dirty="0"/>
              <a:t>Situation of young children in Pakistan with respect to ECD indicators</a:t>
            </a:r>
          </a:p>
          <a:p>
            <a:pPr marL="0" indent="0">
              <a:buNone/>
              <a:defRPr/>
            </a:pPr>
            <a:endParaRPr lang="en-US" dirty="0"/>
          </a:p>
          <a:p>
            <a:pPr marL="0" indent="0">
              <a:buNone/>
              <a:defRPr/>
            </a:pPr>
            <a:r>
              <a:rPr lang="en-US" dirty="0"/>
              <a:t>Integrated early childhood development and key components</a:t>
            </a:r>
          </a:p>
          <a:p>
            <a:pPr>
              <a:defRPr/>
            </a:pPr>
            <a:endParaRPr lang="en-US" dirty="0"/>
          </a:p>
        </p:txBody>
      </p:sp>
      <p:sp>
        <p:nvSpPr>
          <p:cNvPr id="4" name="Date Placeholder 3">
            <a:extLst>
              <a:ext uri="{FF2B5EF4-FFF2-40B4-BE49-F238E27FC236}">
                <a16:creationId xmlns:a16="http://schemas.microsoft.com/office/drawing/2014/main" id="{2942C3C7-7A2E-499B-AEBD-84398ACF94F1}"/>
              </a:ext>
            </a:extLst>
          </p:cNvPr>
          <p:cNvSpPr>
            <a:spLocks noGrp="1"/>
          </p:cNvSpPr>
          <p:nvPr>
            <p:ph type="dt" sz="quarter" idx="10"/>
          </p:nvPr>
        </p:nvSpPr>
        <p:spPr/>
        <p:txBody>
          <a:bodyPr/>
          <a:lstStyle/>
          <a:p>
            <a:pPr>
              <a:defRPr/>
            </a:pPr>
            <a:fld id="{06B19520-E15B-4755-A02F-69BCA747971D}" type="datetime1">
              <a:rPr lang="en-US"/>
              <a:pPr>
                <a:defRPr/>
              </a:pPr>
              <a:t>7/2/2025</a:t>
            </a:fld>
            <a:endParaRPr lang="en-US" dirty="0"/>
          </a:p>
        </p:txBody>
      </p:sp>
      <p:sp>
        <p:nvSpPr>
          <p:cNvPr id="8198" name="Slide Number Placeholder 1"/>
          <p:cNvSpPr>
            <a:spLocks noGrp="1" noChangeArrowheads="1"/>
          </p:cNvSpPr>
          <p:nvPr>
            <p:ph type="sldNum" sz="quarter" idx="12"/>
          </p:nvPr>
        </p:nvSpPr>
        <p:spPr>
          <a:noFill/>
        </p:spPr>
        <p:txBody>
          <a:bodyPr/>
          <a:lstStyle/>
          <a:p>
            <a:fld id="{F609584D-D99E-4715-8EF7-F98314C4E50D}" type="slidenum">
              <a:rPr lang="en-US" altLang="en-US"/>
              <a:pPr/>
              <a:t>5</a:t>
            </a:fld>
            <a:endParaRPr lang="en-US" altLang="en-US"/>
          </a:p>
        </p:txBody>
      </p:sp>
      <p:sp>
        <p:nvSpPr>
          <p:cNvPr id="7" name="Title 1">
            <a:extLst>
              <a:ext uri="{FF2B5EF4-FFF2-40B4-BE49-F238E27FC236}">
                <a16:creationId xmlns:a16="http://schemas.microsoft.com/office/drawing/2014/main" id="{87F31CBD-499A-402C-8EE2-82674111D285}"/>
              </a:ext>
            </a:extLst>
          </p:cNvPr>
          <p:cNvSpPr txBox="1">
            <a:spLocks/>
          </p:cNvSpPr>
          <p:nvPr/>
        </p:nvSpPr>
        <p:spPr>
          <a:xfrm>
            <a:off x="0" y="0"/>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lang="en-US" altLang="en-US" sz="2800" b="1" dirty="0">
                <a:solidFill>
                  <a:schemeClr val="bg1"/>
                </a:solidFill>
              </a:rPr>
              <a:t>EARLY CHILDHOOD DEVELOPMENT (ECD) AND ITS IMPORTANCE</a:t>
            </a:r>
            <a:endParaRPr kumimoji="0" lang="en-US"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noChangeArrowheads="1"/>
          </p:cNvSpPr>
          <p:nvPr>
            <p:ph idx="1"/>
          </p:nvPr>
        </p:nvSpPr>
        <p:spPr/>
        <p:txBody>
          <a:bodyPr/>
          <a:lstStyle/>
          <a:p>
            <a:r>
              <a:rPr lang="en-US" altLang="en-US"/>
              <a:t>Concept of the child in Pakistan context</a:t>
            </a:r>
          </a:p>
          <a:p>
            <a:endParaRPr lang="en-US" altLang="en-US"/>
          </a:p>
          <a:p>
            <a:r>
              <a:rPr lang="en-US" altLang="en-US"/>
              <a:t>What are parental expectations of a child (0-8 years of age) in Pakistan?</a:t>
            </a:r>
          </a:p>
          <a:p>
            <a:endParaRPr lang="en-US" altLang="en-US"/>
          </a:p>
          <a:p>
            <a:r>
              <a:rPr lang="en-US" altLang="en-US"/>
              <a:t>What should parents do to ensure that these expectations are met?</a:t>
            </a:r>
          </a:p>
        </p:txBody>
      </p:sp>
      <p:sp>
        <p:nvSpPr>
          <p:cNvPr id="4" name="Date Placeholder 3">
            <a:extLst>
              <a:ext uri="{FF2B5EF4-FFF2-40B4-BE49-F238E27FC236}">
                <a16:creationId xmlns:a16="http://schemas.microsoft.com/office/drawing/2014/main" id="{3FBE6E60-6A9F-45B1-8658-AB3AEFA7108A}"/>
              </a:ext>
            </a:extLst>
          </p:cNvPr>
          <p:cNvSpPr>
            <a:spLocks noGrp="1"/>
          </p:cNvSpPr>
          <p:nvPr>
            <p:ph type="dt" sz="quarter" idx="10"/>
          </p:nvPr>
        </p:nvSpPr>
        <p:spPr/>
        <p:txBody>
          <a:bodyPr/>
          <a:lstStyle/>
          <a:p>
            <a:pPr>
              <a:defRPr/>
            </a:pPr>
            <a:fld id="{E07FDE33-3991-43C1-B7F7-179A1625C8C3}" type="datetime1">
              <a:rPr lang="en-US"/>
              <a:pPr>
                <a:defRPr/>
              </a:pPr>
              <a:t>7/2/2025</a:t>
            </a:fld>
            <a:endParaRPr lang="en-US"/>
          </a:p>
        </p:txBody>
      </p:sp>
      <p:sp>
        <p:nvSpPr>
          <p:cNvPr id="9222" name="Slide Number Placeholder 1"/>
          <p:cNvSpPr>
            <a:spLocks noGrp="1" noChangeArrowheads="1"/>
          </p:cNvSpPr>
          <p:nvPr>
            <p:ph type="sldNum" sz="quarter" idx="12"/>
          </p:nvPr>
        </p:nvSpPr>
        <p:spPr>
          <a:noFill/>
        </p:spPr>
        <p:txBody>
          <a:bodyPr/>
          <a:lstStyle/>
          <a:p>
            <a:fld id="{4B1F2388-4385-47EF-A6DE-B61554DF4C5F}" type="slidenum">
              <a:rPr lang="en-US" altLang="en-US"/>
              <a:pPr/>
              <a:t>6</a:t>
            </a:fld>
            <a:endParaRPr lang="en-US" altLang="en-US"/>
          </a:p>
        </p:txBody>
      </p:sp>
      <p:sp>
        <p:nvSpPr>
          <p:cNvPr id="10" name="Title 1">
            <a:extLst>
              <a:ext uri="{FF2B5EF4-FFF2-40B4-BE49-F238E27FC236}">
                <a16:creationId xmlns:a16="http://schemas.microsoft.com/office/drawing/2014/main" id="{56354E88-4762-48EA-A5CD-2E8904A1D2A5}"/>
              </a:ext>
            </a:extLst>
          </p:cNvPr>
          <p:cNvSpPr txBox="1">
            <a:spLocks/>
          </p:cNvSpPr>
          <p:nvPr/>
        </p:nvSpPr>
        <p:spPr>
          <a:xfrm>
            <a:off x="0" y="0"/>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kumimoji="0" lang="en-US" sz="2800" b="1" i="0" u="none" strike="noStrike" kern="1200" cap="none" spc="0" normalizeH="0" baseline="0" noProof="0" dirty="0">
                <a:ln>
                  <a:noFill/>
                </a:ln>
                <a:solidFill>
                  <a:schemeClr val="bg1"/>
                </a:solidFill>
                <a:effectLst/>
                <a:uLnTx/>
                <a:uFillTx/>
                <a:latin typeface="+mj-lt"/>
                <a:ea typeface="+mj-ea"/>
                <a:cs typeface="+mj-cs"/>
              </a:rPr>
              <a:t>Activity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a:extLst>
              <a:ext uri="{FF2B5EF4-FFF2-40B4-BE49-F238E27FC236}">
                <a16:creationId xmlns:a16="http://schemas.microsoft.com/office/drawing/2014/main" id="{7CE051EB-CC1C-4C30-8D4C-951CDB474D0A}"/>
              </a:ext>
            </a:extLst>
          </p:cNvPr>
          <p:cNvSpPr>
            <a:spLocks noGrp="1" noChangeArrowheads="1"/>
          </p:cNvSpPr>
          <p:nvPr>
            <p:ph type="body" idx="1"/>
          </p:nvPr>
        </p:nvSpPr>
        <p:spPr>
          <a:xfrm>
            <a:off x="838200" y="1219200"/>
            <a:ext cx="7616483" cy="5257800"/>
          </a:xfrm>
        </p:spPr>
        <p:txBody>
          <a:bodyPr>
            <a:normAutofit fontScale="55000" lnSpcReduction="20000"/>
          </a:bodyPr>
          <a:lstStyle/>
          <a:p>
            <a:pPr>
              <a:lnSpc>
                <a:spcPct val="90000"/>
              </a:lnSpc>
              <a:buFontTx/>
              <a:buChar char="•"/>
              <a:defRPr/>
            </a:pPr>
            <a:r>
              <a:rPr lang="tr-TR" altLang="en-US" b="1" dirty="0"/>
              <a:t> </a:t>
            </a:r>
            <a:r>
              <a:rPr lang="en-US" altLang="en-US" sz="3800" dirty="0"/>
              <a:t>An </a:t>
            </a:r>
            <a:r>
              <a:rPr lang="en-US" altLang="en-US" sz="3800" b="1" dirty="0"/>
              <a:t>Outcome</a:t>
            </a:r>
            <a:r>
              <a:rPr lang="tr-TR" altLang="en-US" sz="3800" b="1" dirty="0"/>
              <a:t> </a:t>
            </a:r>
            <a:r>
              <a:rPr lang="tr-TR" altLang="en-US" sz="3800" dirty="0"/>
              <a:t>– all children should</a:t>
            </a:r>
            <a:r>
              <a:rPr lang="en-US" altLang="en-US" sz="3800" dirty="0"/>
              <a:t>:</a:t>
            </a:r>
            <a:endParaRPr lang="tr-TR" altLang="en-US" sz="3800" dirty="0"/>
          </a:p>
          <a:p>
            <a:pPr lvl="1">
              <a:lnSpc>
                <a:spcPct val="170000"/>
              </a:lnSpc>
              <a:buFont typeface="Arial" panose="020B0604020202020204" pitchFamily="34" charset="0"/>
              <a:buChar char="•"/>
              <a:defRPr/>
            </a:pPr>
            <a:r>
              <a:rPr lang="tr-TR" altLang="en-US" sz="3800" dirty="0">
                <a:ea typeface="+mn-ea"/>
                <a:cs typeface="+mn-cs"/>
              </a:rPr>
              <a:t>Survive – an imperative.. </a:t>
            </a:r>
          </a:p>
          <a:p>
            <a:pPr lvl="1">
              <a:lnSpc>
                <a:spcPct val="170000"/>
              </a:lnSpc>
              <a:buFont typeface="Arial" panose="020B0604020202020204" pitchFamily="34" charset="0"/>
              <a:buChar char="•"/>
              <a:defRPr/>
            </a:pPr>
            <a:r>
              <a:rPr lang="tr-TR" altLang="en-US" sz="3800" dirty="0">
                <a:ea typeface="+mn-ea"/>
                <a:cs typeface="+mn-cs"/>
              </a:rPr>
              <a:t>Be </a:t>
            </a:r>
            <a:r>
              <a:rPr lang="en-GB" altLang="en-US" sz="3800" dirty="0">
                <a:ea typeface="+mn-ea"/>
                <a:cs typeface="+mn-cs"/>
              </a:rPr>
              <a:t>physically healthy, mentally alert, emotionally sound, socially competent and ready to learn</a:t>
            </a:r>
            <a:r>
              <a:rPr lang="en-US" altLang="en-US" sz="3800" dirty="0">
                <a:ea typeface="+mn-ea"/>
                <a:cs typeface="+mn-cs"/>
              </a:rPr>
              <a:t> </a:t>
            </a:r>
          </a:p>
          <a:p>
            <a:pPr marL="457200" lvl="1" indent="0">
              <a:lnSpc>
                <a:spcPct val="170000"/>
              </a:lnSpc>
              <a:buNone/>
              <a:defRPr/>
            </a:pPr>
            <a:endParaRPr lang="en-US" altLang="en-US" sz="3800" dirty="0">
              <a:ea typeface="+mn-ea"/>
              <a:cs typeface="+mn-cs"/>
            </a:endParaRPr>
          </a:p>
          <a:p>
            <a:pPr marL="342900" indent="-342900">
              <a:lnSpc>
                <a:spcPct val="170000"/>
              </a:lnSpc>
              <a:buFontTx/>
              <a:buChar char="•"/>
              <a:defRPr/>
            </a:pPr>
            <a:r>
              <a:rPr lang="en-US" altLang="en-US" sz="3800" dirty="0"/>
              <a:t>A </a:t>
            </a:r>
            <a:r>
              <a:rPr lang="en-US" altLang="en-US" sz="3800" b="1" dirty="0"/>
              <a:t>Process</a:t>
            </a:r>
            <a:r>
              <a:rPr lang="en-US" altLang="en-US" sz="3800" dirty="0"/>
              <a:t> </a:t>
            </a:r>
            <a:r>
              <a:rPr lang="tr-TR" altLang="en-US" sz="3800" dirty="0"/>
              <a:t>-</a:t>
            </a:r>
            <a:r>
              <a:rPr lang="en-US" altLang="en-US" sz="3800" dirty="0"/>
              <a:t> </a:t>
            </a:r>
            <a:r>
              <a:rPr lang="en-GB" altLang="en-US" sz="3800" dirty="0"/>
              <a:t>intertwined interventions of</a:t>
            </a:r>
            <a:r>
              <a:rPr lang="en-US" altLang="en-US" sz="3800" dirty="0"/>
              <a:t>:</a:t>
            </a:r>
            <a:r>
              <a:rPr lang="tr-TR" altLang="en-US" sz="3800" dirty="0"/>
              <a:t> </a:t>
            </a:r>
          </a:p>
          <a:p>
            <a:pPr lvl="1">
              <a:lnSpc>
                <a:spcPct val="170000"/>
              </a:lnSpc>
              <a:buFont typeface="Arial" panose="020B0604020202020204" pitchFamily="34" charset="0"/>
              <a:buChar char="•"/>
              <a:defRPr/>
            </a:pPr>
            <a:r>
              <a:rPr lang="en-GB" altLang="en-US" sz="3800" dirty="0"/>
              <a:t>H</a:t>
            </a:r>
            <a:r>
              <a:rPr lang="en-GB" altLang="en-US" sz="3800" dirty="0">
                <a:ea typeface="+mn-ea"/>
                <a:cs typeface="+mn-cs"/>
              </a:rPr>
              <a:t>ealth, nutrition, education and </a:t>
            </a:r>
            <a:r>
              <a:rPr lang="tr-TR" altLang="en-US" sz="3800" dirty="0">
                <a:ea typeface="+mn-ea"/>
                <a:cs typeface="+mn-cs"/>
              </a:rPr>
              <a:t>child </a:t>
            </a:r>
            <a:r>
              <a:rPr lang="en-GB" altLang="en-US" sz="3800" dirty="0">
                <a:ea typeface="+mn-ea"/>
                <a:cs typeface="+mn-cs"/>
              </a:rPr>
              <a:t>protection services </a:t>
            </a:r>
            <a:endParaRPr lang="tr-TR" altLang="en-US" sz="3800" dirty="0">
              <a:ea typeface="+mn-ea"/>
              <a:cs typeface="+mn-cs"/>
            </a:endParaRPr>
          </a:p>
          <a:p>
            <a:pPr lvl="1">
              <a:lnSpc>
                <a:spcPct val="170000"/>
              </a:lnSpc>
              <a:buFont typeface="Arial" panose="020B0604020202020204" pitchFamily="34" charset="0"/>
              <a:buChar char="•"/>
              <a:defRPr/>
            </a:pPr>
            <a:r>
              <a:rPr lang="en-US" altLang="en-US" sz="3800" dirty="0">
                <a:ea typeface="+mn-ea"/>
                <a:cs typeface="+mn-cs"/>
              </a:rPr>
              <a:t>Key family care practices – improved knowledge, practices and attitudes</a:t>
            </a:r>
            <a:r>
              <a:rPr lang="tr-TR" altLang="en-US" sz="3800" dirty="0">
                <a:ea typeface="+mn-ea"/>
                <a:cs typeface="+mn-cs"/>
              </a:rPr>
              <a:t> </a:t>
            </a:r>
          </a:p>
          <a:p>
            <a:pPr lvl="1">
              <a:lnSpc>
                <a:spcPct val="170000"/>
              </a:lnSpc>
              <a:buFont typeface="Arial" panose="020B0604020202020204" pitchFamily="34" charset="0"/>
              <a:buChar char="•"/>
              <a:defRPr/>
            </a:pPr>
            <a:r>
              <a:rPr lang="en-US" altLang="en-US" sz="3800" dirty="0"/>
              <a:t>C</a:t>
            </a:r>
            <a:r>
              <a:rPr lang="tr-TR" altLang="en-US" sz="3800" dirty="0">
                <a:ea typeface="+mn-ea"/>
                <a:cs typeface="+mn-cs"/>
              </a:rPr>
              <a:t>reation of conducive/enabling policy environment </a:t>
            </a:r>
            <a:endParaRPr lang="en-GB" altLang="en-US" sz="3800" dirty="0">
              <a:ea typeface="+mn-ea"/>
              <a:cs typeface="+mn-cs"/>
            </a:endParaRPr>
          </a:p>
        </p:txBody>
      </p:sp>
      <p:sp>
        <p:nvSpPr>
          <p:cNvPr id="2" name="Date Placeholder 1">
            <a:extLst>
              <a:ext uri="{FF2B5EF4-FFF2-40B4-BE49-F238E27FC236}">
                <a16:creationId xmlns:a16="http://schemas.microsoft.com/office/drawing/2014/main" id="{6D9C9622-9FA8-4F1C-9B9E-F251FFAD87B3}"/>
              </a:ext>
            </a:extLst>
          </p:cNvPr>
          <p:cNvSpPr>
            <a:spLocks noGrp="1"/>
          </p:cNvSpPr>
          <p:nvPr>
            <p:ph type="dt" sz="quarter" idx="10"/>
          </p:nvPr>
        </p:nvSpPr>
        <p:spPr/>
        <p:txBody>
          <a:bodyPr/>
          <a:lstStyle/>
          <a:p>
            <a:pPr>
              <a:defRPr/>
            </a:pPr>
            <a:fld id="{1F9A8B05-38F6-48F2-A470-35D55D76818C}" type="datetime1">
              <a:rPr lang="en-US"/>
              <a:pPr>
                <a:defRPr/>
              </a:pPr>
              <a:t>7/2/2025</a:t>
            </a:fld>
            <a:endParaRPr lang="en-US"/>
          </a:p>
        </p:txBody>
      </p:sp>
      <p:sp>
        <p:nvSpPr>
          <p:cNvPr id="10246" name="Slide Number Placeholder 3"/>
          <p:cNvSpPr>
            <a:spLocks noGrp="1" noChangeArrowheads="1"/>
          </p:cNvSpPr>
          <p:nvPr>
            <p:ph type="sldNum" sz="quarter" idx="12"/>
          </p:nvPr>
        </p:nvSpPr>
        <p:spPr>
          <a:noFill/>
        </p:spPr>
        <p:txBody>
          <a:bodyPr/>
          <a:lstStyle/>
          <a:p>
            <a:fld id="{CB03596B-50F0-49FE-B20C-5877D6554E3F}" type="slidenum">
              <a:rPr lang="en-US" altLang="en-US"/>
              <a:pPr/>
              <a:t>7</a:t>
            </a:fld>
            <a:endParaRPr lang="en-US" altLang="en-US"/>
          </a:p>
        </p:txBody>
      </p:sp>
      <p:sp>
        <p:nvSpPr>
          <p:cNvPr id="7" name="Title 1">
            <a:extLst>
              <a:ext uri="{FF2B5EF4-FFF2-40B4-BE49-F238E27FC236}">
                <a16:creationId xmlns:a16="http://schemas.microsoft.com/office/drawing/2014/main" id="{80340BE6-EF28-466F-8BE6-91E3A1F6A5ED}"/>
              </a:ext>
            </a:extLst>
          </p:cNvPr>
          <p:cNvSpPr txBox="1">
            <a:spLocks/>
          </p:cNvSpPr>
          <p:nvPr/>
        </p:nvSpPr>
        <p:spPr>
          <a:xfrm>
            <a:off x="-15240" y="-31334"/>
            <a:ext cx="9144000" cy="1066800"/>
          </a:xfrm>
          <a:prstGeom prst="rect">
            <a:avLst/>
          </a:prstGeom>
          <a:solidFill>
            <a:schemeClr val="accent3"/>
          </a:solidFill>
        </p:spPr>
        <p:txBody>
          <a:bodyPr vert="horz" lIns="91440" tIns="45720" rIns="91440" bIns="45720" rtlCol="0" anchor="ctr">
            <a:normAutofit/>
          </a:bodyPr>
          <a:lstStyle/>
          <a:p>
            <a:pPr lvl="0" algn="ctr">
              <a:spcBef>
                <a:spcPct val="0"/>
              </a:spcBef>
              <a:defRPr/>
            </a:pPr>
            <a:r>
              <a:rPr lang="tr-TR" altLang="en-US" sz="2800" b="1" dirty="0">
                <a:solidFill>
                  <a:schemeClr val="bg1"/>
                </a:solidFill>
              </a:rPr>
              <a:t>What is Early Childhood Development?</a:t>
            </a:r>
            <a:endParaRPr kumimoji="0" lang="en-US" sz="2800" b="1" i="0" u="none" strike="noStrike" kern="1200" cap="none" spc="0" normalizeH="0" baseline="0" noProof="0" dirty="0">
              <a:ln>
                <a:noFill/>
              </a:ln>
              <a:solidFill>
                <a:schemeClr val="bg1"/>
              </a:solidFill>
              <a:effectLst/>
              <a:uLnTx/>
              <a:uFillTx/>
              <a:latin typeface="+mj-lt"/>
              <a:ea typeface="+mj-ea"/>
              <a:cs typeface="+mj-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2F2D2B-FF07-4536-8522-6E1633832DB5}"/>
              </a:ext>
            </a:extLst>
          </p:cNvPr>
          <p:cNvSpPr>
            <a:spLocks noGrp="1"/>
          </p:cNvSpPr>
          <p:nvPr>
            <p:ph type="dt" sz="quarter" idx="10"/>
          </p:nvPr>
        </p:nvSpPr>
        <p:spPr>
          <a:xfrm>
            <a:off x="827088" y="6251575"/>
            <a:ext cx="1905000" cy="609600"/>
          </a:xfrm>
        </p:spPr>
        <p:txBody>
          <a:bodyPr/>
          <a:lstStyle/>
          <a:p>
            <a:pPr>
              <a:defRPr/>
            </a:pPr>
            <a:fld id="{434D981D-F4D1-44DF-932D-A6E85DBAA43F}" type="datetime1">
              <a:rPr lang="en-US"/>
              <a:pPr>
                <a:defRPr/>
              </a:pPr>
              <a:t>7/2/2025</a:t>
            </a:fld>
            <a:endParaRPr lang="en-US" dirty="0"/>
          </a:p>
        </p:txBody>
      </p:sp>
      <p:graphicFrame>
        <p:nvGraphicFramePr>
          <p:cNvPr id="5" name="Diagram 4">
            <a:extLst>
              <a:ext uri="{FF2B5EF4-FFF2-40B4-BE49-F238E27FC236}">
                <a16:creationId xmlns:a16="http://schemas.microsoft.com/office/drawing/2014/main" id="{C6688368-6A36-4376-BC9F-BB3976EB7C83}"/>
              </a:ext>
            </a:extLst>
          </p:cNvPr>
          <p:cNvGraphicFramePr/>
          <p:nvPr>
            <p:extLst>
              <p:ext uri="{D42A27DB-BD31-4B8C-83A1-F6EECF244321}">
                <p14:modId xmlns:p14="http://schemas.microsoft.com/office/powerpoint/2010/main" val="1167176078"/>
              </p:ext>
            </p:extLst>
          </p:nvPr>
        </p:nvGraphicFramePr>
        <p:xfrm>
          <a:off x="152400" y="1397000"/>
          <a:ext cx="8991600" cy="469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270" name="Slide Number Placeholder 3"/>
          <p:cNvSpPr>
            <a:spLocks noGrp="1" noChangeArrowheads="1"/>
          </p:cNvSpPr>
          <p:nvPr>
            <p:ph type="sldNum" sz="quarter" idx="12"/>
          </p:nvPr>
        </p:nvSpPr>
        <p:spPr>
          <a:noFill/>
        </p:spPr>
        <p:txBody>
          <a:bodyPr/>
          <a:lstStyle/>
          <a:p>
            <a:fld id="{E018CBCC-C0A6-4296-B7D9-01DCD87F6ACE}" type="slidenum">
              <a:rPr lang="en-US" altLang="en-US"/>
              <a:pPr/>
              <a:t>8</a:t>
            </a:fld>
            <a:endParaRPr lang="en-US" altLang="en-US"/>
          </a:p>
        </p:txBody>
      </p:sp>
      <p:sp>
        <p:nvSpPr>
          <p:cNvPr id="7" name="Title 1">
            <a:extLst>
              <a:ext uri="{FF2B5EF4-FFF2-40B4-BE49-F238E27FC236}">
                <a16:creationId xmlns:a16="http://schemas.microsoft.com/office/drawing/2014/main" id="{74057593-8A3C-4BFE-AAF3-5374B0515838}"/>
              </a:ext>
            </a:extLst>
          </p:cNvPr>
          <p:cNvSpPr txBox="1">
            <a:spLocks/>
          </p:cNvSpPr>
          <p:nvPr/>
        </p:nvSpPr>
        <p:spPr>
          <a:xfrm>
            <a:off x="0" y="-35169"/>
            <a:ext cx="9144000" cy="1066800"/>
          </a:xfrm>
          <a:prstGeom prst="rect">
            <a:avLst/>
          </a:prstGeom>
          <a:solidFill>
            <a:schemeClr val="accent3"/>
          </a:solidFill>
        </p:spPr>
        <p:txBody>
          <a:bodyPr vert="horz" lIns="91440" tIns="45720" rIns="91440" bIns="45720" rtlCol="0" anchor="ctr">
            <a:normAutofit/>
          </a:bodyPr>
          <a:lstStyle/>
          <a:p>
            <a:pPr algn="ctr">
              <a:spcBef>
                <a:spcPct val="0"/>
              </a:spcBef>
              <a:defRPr/>
            </a:pPr>
            <a:r>
              <a:rPr lang="tr-TR" altLang="en-US" sz="2800" b="1" dirty="0">
                <a:solidFill>
                  <a:schemeClr val="bg1"/>
                </a:solidFill>
              </a:rPr>
              <a:t>Continuum of Child Development along the Life Cycle.. </a:t>
            </a:r>
            <a:endParaRPr lang="en-US" altLang="en-US" sz="2800" b="1" dirty="0">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p:cNvPicPr>
            <a:picLocks noChangeAspect="1" noChangeArrowheads="1"/>
          </p:cNvPicPr>
          <p:nvPr/>
        </p:nvPicPr>
        <p:blipFill>
          <a:blip r:embed="rId3" cstate="print"/>
          <a:srcRect/>
          <a:stretch>
            <a:fillRect/>
          </a:stretch>
        </p:blipFill>
        <p:spPr bwMode="auto">
          <a:xfrm>
            <a:off x="0" y="1344612"/>
            <a:ext cx="3657600" cy="5011738"/>
          </a:xfrm>
          <a:prstGeom prst="rect">
            <a:avLst/>
          </a:prstGeom>
          <a:noFill/>
          <a:ln w="9525">
            <a:noFill/>
            <a:miter lim="800000"/>
            <a:headEnd/>
            <a:tailEnd/>
          </a:ln>
        </p:spPr>
      </p:pic>
      <p:sp>
        <p:nvSpPr>
          <p:cNvPr id="6" name="Date Placeholder 3">
            <a:extLst>
              <a:ext uri="{FF2B5EF4-FFF2-40B4-BE49-F238E27FC236}">
                <a16:creationId xmlns:a16="http://schemas.microsoft.com/office/drawing/2014/main" id="{59EEF58F-CBB5-4999-974F-CA171AE53FA0}"/>
              </a:ext>
            </a:extLst>
          </p:cNvPr>
          <p:cNvSpPr>
            <a:spLocks noGrp="1"/>
          </p:cNvSpPr>
          <p:nvPr>
            <p:ph type="dt" sz="quarter" idx="10"/>
          </p:nvPr>
        </p:nvSpPr>
        <p:spPr/>
        <p:txBody>
          <a:bodyPr/>
          <a:lstStyle/>
          <a:p>
            <a:pPr>
              <a:defRPr/>
            </a:pPr>
            <a:fld id="{052A85C3-3D01-4B96-BD1D-C67A25B8940F}" type="datetime1">
              <a:rPr lang="en-US"/>
              <a:pPr>
                <a:defRPr/>
              </a:pPr>
              <a:t>7/2/2025</a:t>
            </a:fld>
            <a:endParaRPr lang="en-US" dirty="0"/>
          </a:p>
        </p:txBody>
      </p:sp>
      <p:pic>
        <p:nvPicPr>
          <p:cNvPr id="12292" name="Picture 2"/>
          <p:cNvPicPr>
            <a:picLocks noChangeAspect="1" noChangeArrowheads="1"/>
          </p:cNvPicPr>
          <p:nvPr/>
        </p:nvPicPr>
        <p:blipFill>
          <a:blip r:embed="rId4" cstate="print"/>
          <a:srcRect/>
          <a:stretch>
            <a:fillRect/>
          </a:stretch>
        </p:blipFill>
        <p:spPr bwMode="auto">
          <a:xfrm>
            <a:off x="3505200" y="914400"/>
            <a:ext cx="5638800" cy="3883025"/>
          </a:xfrm>
          <a:prstGeom prst="rect">
            <a:avLst/>
          </a:prstGeom>
          <a:noFill/>
          <a:ln w="9525">
            <a:noFill/>
            <a:miter lim="800000"/>
            <a:headEnd/>
            <a:tailEnd/>
          </a:ln>
        </p:spPr>
      </p:pic>
      <p:sp>
        <p:nvSpPr>
          <p:cNvPr id="12294" name="Text Box 4"/>
          <p:cNvSpPr txBox="1">
            <a:spLocks noChangeArrowheads="1"/>
          </p:cNvSpPr>
          <p:nvPr/>
        </p:nvSpPr>
        <p:spPr bwMode="auto">
          <a:xfrm>
            <a:off x="1524000" y="6477000"/>
            <a:ext cx="7772400" cy="244475"/>
          </a:xfrm>
          <a:prstGeom prst="rect">
            <a:avLst/>
          </a:prstGeom>
          <a:noFill/>
          <a:ln w="9525">
            <a:noFill/>
            <a:miter lim="800000"/>
            <a:headEnd/>
            <a:tailEnd/>
          </a:ln>
        </p:spPr>
        <p:txBody>
          <a:bodyPr>
            <a:spAutoFit/>
          </a:bodyPr>
          <a:lstStyle/>
          <a:p>
            <a:pPr marL="290513" indent="-290513" eaLnBrk="1" hangingPunct="1">
              <a:buClr>
                <a:srgbClr val="0099FF"/>
              </a:buClr>
              <a:buSzPct val="130000"/>
              <a:tabLst>
                <a:tab pos="231775" algn="l"/>
              </a:tabLst>
            </a:pPr>
            <a:r>
              <a:rPr lang="en-GB" altLang="en-US" sz="1000" b="1">
                <a:solidFill>
                  <a:srgbClr val="0099FF"/>
                </a:solidFill>
                <a:latin typeface="Arial" charset="0"/>
              </a:rPr>
              <a:t>Source:</a:t>
            </a:r>
            <a:r>
              <a:rPr lang="en-GB" altLang="en-US" sz="1000">
                <a:solidFill>
                  <a:srgbClr val="0099FF"/>
                </a:solidFill>
                <a:latin typeface="Arial" charset="0"/>
              </a:rPr>
              <a:t> PMNCH (</a:t>
            </a:r>
            <a:r>
              <a:rPr lang="en-GB" altLang="en-US" sz="1000">
                <a:solidFill>
                  <a:srgbClr val="0099FF"/>
                </a:solidFill>
                <a:latin typeface="Arial" charset="0"/>
                <a:hlinkClick r:id="rId5"/>
              </a:rPr>
              <a:t>www.who.int/pmnch/about/continuum_of_care/en/index.htm</a:t>
            </a:r>
            <a:r>
              <a:rPr lang="en-GB" altLang="en-US" sz="1000">
                <a:solidFill>
                  <a:srgbClr val="0099FF"/>
                </a:solidFill>
                <a:latin typeface="Arial" charset="0"/>
              </a:rPr>
              <a:t>), accessed 30 September 2007.</a:t>
            </a:r>
          </a:p>
        </p:txBody>
      </p:sp>
      <p:sp>
        <p:nvSpPr>
          <p:cNvPr id="12295" name="TextBox 6"/>
          <p:cNvSpPr txBox="1">
            <a:spLocks noChangeArrowheads="1"/>
          </p:cNvSpPr>
          <p:nvPr/>
        </p:nvSpPr>
        <p:spPr bwMode="auto">
          <a:xfrm>
            <a:off x="3962400" y="5383152"/>
            <a:ext cx="6096000" cy="461963"/>
          </a:xfrm>
          <a:prstGeom prst="rect">
            <a:avLst/>
          </a:prstGeom>
          <a:noFill/>
          <a:ln w="9525">
            <a:noFill/>
            <a:miter lim="800000"/>
            <a:headEnd/>
            <a:tailEnd/>
          </a:ln>
        </p:spPr>
        <p:txBody>
          <a:bodyPr>
            <a:spAutoFit/>
          </a:bodyPr>
          <a:lstStyle/>
          <a:p>
            <a:r>
              <a:rPr lang="tr-TR" altLang="en-US" b="1" dirty="0">
                <a:solidFill>
                  <a:srgbClr val="FF0000"/>
                </a:solidFill>
              </a:rPr>
              <a:t>Parenting Programmes </a:t>
            </a:r>
            <a:endParaRPr lang="en-US" altLang="en-US" sz="900" b="1" dirty="0">
              <a:solidFill>
                <a:srgbClr val="FF0000"/>
              </a:solidFill>
            </a:endParaRPr>
          </a:p>
        </p:txBody>
      </p:sp>
      <p:sp>
        <p:nvSpPr>
          <p:cNvPr id="8" name="Right Arrow 7">
            <a:extLst>
              <a:ext uri="{FF2B5EF4-FFF2-40B4-BE49-F238E27FC236}">
                <a16:creationId xmlns:a16="http://schemas.microsoft.com/office/drawing/2014/main" id="{BD1961CD-BBEF-4EE2-A4DB-61B763370AA8}"/>
              </a:ext>
            </a:extLst>
          </p:cNvPr>
          <p:cNvSpPr/>
          <p:nvPr/>
        </p:nvSpPr>
        <p:spPr>
          <a:xfrm>
            <a:off x="4101905" y="5009296"/>
            <a:ext cx="2438400" cy="4841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0000"/>
              </a:solidFill>
            </a:endParaRPr>
          </a:p>
        </p:txBody>
      </p:sp>
      <p:sp>
        <p:nvSpPr>
          <p:cNvPr id="12298" name="Slide Number Placeholder 2"/>
          <p:cNvSpPr>
            <a:spLocks noGrp="1" noChangeArrowheads="1"/>
          </p:cNvSpPr>
          <p:nvPr>
            <p:ph type="sldNum" sz="quarter" idx="12"/>
          </p:nvPr>
        </p:nvSpPr>
        <p:spPr>
          <a:noFill/>
        </p:spPr>
        <p:txBody>
          <a:bodyPr/>
          <a:lstStyle/>
          <a:p>
            <a:fld id="{2548B19A-236A-488B-BA5E-379D43C2588E}" type="slidenum">
              <a:rPr lang="en-US" altLang="en-US"/>
              <a:pPr/>
              <a:t>9</a:t>
            </a:fld>
            <a:endParaRPr lang="en-US" altLang="en-US"/>
          </a:p>
        </p:txBody>
      </p:sp>
      <p:sp>
        <p:nvSpPr>
          <p:cNvPr id="11" name="Title 1">
            <a:extLst>
              <a:ext uri="{FF2B5EF4-FFF2-40B4-BE49-F238E27FC236}">
                <a16:creationId xmlns:a16="http://schemas.microsoft.com/office/drawing/2014/main" id="{5534AC6C-DA05-4060-ACA8-8B28BD8FEF8A}"/>
              </a:ext>
            </a:extLst>
          </p:cNvPr>
          <p:cNvSpPr txBox="1">
            <a:spLocks/>
          </p:cNvSpPr>
          <p:nvPr/>
        </p:nvSpPr>
        <p:spPr>
          <a:xfrm>
            <a:off x="0" y="-46892"/>
            <a:ext cx="9144000" cy="1066800"/>
          </a:xfrm>
          <a:prstGeom prst="rect">
            <a:avLst/>
          </a:prstGeom>
          <a:solidFill>
            <a:schemeClr val="accent3"/>
          </a:solidFill>
        </p:spPr>
        <p:txBody>
          <a:bodyPr vert="horz" lIns="91440" tIns="45720" rIns="91440" bIns="45720" rtlCol="0" anchor="ctr">
            <a:normAutofit/>
          </a:bodyPr>
          <a:lstStyle/>
          <a:p>
            <a:pPr algn="ctr"/>
            <a:r>
              <a:rPr lang="en-US" altLang="en-US" sz="2800" b="1" dirty="0">
                <a:solidFill>
                  <a:schemeClr val="bg1"/>
                </a:solidFill>
                <a:latin typeface="Arial" charset="0"/>
              </a:rPr>
              <a:t>Continuum of Care in Time and Place</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657</TotalTime>
  <Words>1273</Words>
  <Application>Microsoft Office PowerPoint</Application>
  <PresentationFormat>On-screen Show (4:3)</PresentationFormat>
  <Paragraphs>153</Paragraphs>
  <Slides>18</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Comic Sans MS</vt:lpstr>
      <vt:lpstr>Times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Iinfant’s process  forming a relationship with his or her mother/caregiver (infant to mother/caregiver), and reinforced by the responses of the mother/ caregiver</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Pakistan Maternal Nutrition Strategy</dc:title>
  <dc:creator>Mak Printing Solution</dc:creator>
  <cp:lastModifiedBy>DELL</cp:lastModifiedBy>
  <cp:revision>31</cp:revision>
  <dcterms:created xsi:type="dcterms:W3CDTF">2006-08-16T00:00:00Z</dcterms:created>
  <dcterms:modified xsi:type="dcterms:W3CDTF">2025-07-02T05:05:09Z</dcterms:modified>
</cp:coreProperties>
</file>